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04" r:id="rId5"/>
    <p:sldId id="305" r:id="rId6"/>
    <p:sldId id="306" r:id="rId7"/>
    <p:sldId id="307" r:id="rId8"/>
    <p:sldId id="3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51" autoAdjust="0"/>
    <p:restoredTop sz="94619" autoAdjust="0"/>
  </p:normalViewPr>
  <p:slideViewPr>
    <p:cSldViewPr snapToGrid="0">
      <p:cViewPr varScale="1">
        <p:scale>
          <a:sx n="74" d="100"/>
          <a:sy n="74" d="100"/>
        </p:scale>
        <p:origin x="6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8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4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556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6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59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8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0082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pette dripping into a petri dish">
            <a:extLst>
              <a:ext uri="{FF2B5EF4-FFF2-40B4-BE49-F238E27FC236}">
                <a16:creationId xmlns:a16="http://schemas.microsoft.com/office/drawing/2014/main" id="{AD5EFA86-59D3-41A9-819E-C704FF32C5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29" b="1662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baclink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data import module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WHO Collaborating </a:t>
            </a:r>
            <a:r>
              <a:rPr lang="en-US" sz="1800" dirty="0" err="1">
                <a:solidFill>
                  <a:schemeClr val="bg1"/>
                </a:solidFill>
              </a:rPr>
              <a:t>centre</a:t>
            </a:r>
            <a:r>
              <a:rPr lang="en-US" sz="1800" dirty="0">
                <a:solidFill>
                  <a:schemeClr val="bg1"/>
                </a:solidFill>
              </a:rPr>
              <a:t> for surveillance of antimicrobial resistance</a:t>
            </a:r>
          </a:p>
          <a:p>
            <a:pPr algn="ctr"/>
            <a:endParaRPr lang="en-US" sz="1800" dirty="0">
              <a:solidFill>
                <a:schemeClr val="bg1"/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Exporting data from SWIN</a:t>
            </a:r>
          </a:p>
        </p:txBody>
      </p:sp>
    </p:spTree>
    <p:extLst>
      <p:ext uri="{BB962C8B-B14F-4D97-AF65-F5344CB8AC3E}">
        <p14:creationId xmlns:p14="http://schemas.microsoft.com/office/powerpoint/2010/main" val="156894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1A47-C76A-4886-8FA9-80F9FF00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Exporting data from SWIN to a text 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8560-557A-4C0C-AC7B-546A1637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5514808" cy="3634486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within the SWIN software, select the “Report and Interface” icon (looks like a sheet of paper)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top of the page, select the appropriate bullet for how you want to select the needed isolates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“Isolates Read Between” – enter dates and all isolates read during that time are selected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“Select Isolates” – After making this selection, click on one (or more) of the field names (</a:t>
            </a:r>
            <a:r>
              <a:rPr lang="en-US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eg.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Organism, Source, Species, etc.) to open a drop down menu arrow. Select the search criteria you would like.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4666A-704F-4A4A-AEAA-33C723AB3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41094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9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1A47-C76A-4886-8FA9-80F9FF00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Exporting data from SWIN to a text 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8560-557A-4C0C-AC7B-546A1637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340864"/>
            <a:ext cx="5514808" cy="3634486"/>
          </a:xfrm>
        </p:spPr>
        <p:txBody>
          <a:bodyPr/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 &lt;Export&gt; in the middle of the screen. The data.txt file will be saved in a results folder.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find where your results folder is located (mine is on the desktop):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Tools from the menu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Options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Export  (The window should show “Export Data File Location.”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00F94-88AE-48F0-BE79-892A51203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99" y="2710588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1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D1A47-C76A-4886-8FA9-80F9FF00E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Exporting data from SWIN to a text 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E8560-557A-4C0C-AC7B-546A16376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472" y="2340864"/>
            <a:ext cx="5514808" cy="363448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folder location and your data.txt file should be located there. The file will contain no headers and lots of blank columns that I delete before using </a:t>
            </a:r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BacLink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00F94-88AE-48F0-BE79-892A512037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99" y="2710588"/>
            <a:ext cx="59436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8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932AB-A593-487A-A84A-0BB80094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/>
              <a:t>Thank you!</a:t>
            </a:r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989D817-ADB7-401F-AB20-D3824E6B22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1" r="-2" b="2149"/>
          <a:stretch/>
        </p:blipFill>
        <p:spPr>
          <a:xfrm>
            <a:off x="611392" y="2347105"/>
            <a:ext cx="5074920" cy="37124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48EC-CD85-41DC-9FDA-A79E7E26D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830" y="2340864"/>
            <a:ext cx="5269977" cy="3634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On behalf of the WHONET Team, thank you for learning about the WHONET &amp; </a:t>
            </a:r>
            <a:r>
              <a:rPr lang="en-US" err="1"/>
              <a:t>BacLink</a:t>
            </a:r>
            <a:r>
              <a:rPr lang="en-US"/>
              <a:t> Software! 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4836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255AC-12AC-4323-AA35-9BAC798B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D2D995-20F0-4C14-BF62-1248AB4B484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B3242A4-1E6A-4E02-809C-4A24066EC01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{E20F6FE4-1967-406C-97E3-A012DDBA97BF}tf67061901_win32</Template>
  <TotalTime>580</TotalTime>
  <Words>263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Franklin Gothic Book</vt:lpstr>
      <vt:lpstr>Franklin Gothic Demi</vt:lpstr>
      <vt:lpstr>Wingdings 2</vt:lpstr>
      <vt:lpstr>DividendVTI</vt:lpstr>
      <vt:lpstr>baclink data import module</vt:lpstr>
      <vt:lpstr>Exporting data from SWIN to a text file</vt:lpstr>
      <vt:lpstr>Exporting data from SWIN to a text file</vt:lpstr>
      <vt:lpstr>Exporting data from SWIN to a text file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WHONET 2022 laboratory database software</dc:title>
  <dc:creator>Peters, Robert F.</dc:creator>
  <cp:lastModifiedBy>Peters, Robert F.</cp:lastModifiedBy>
  <cp:revision>79</cp:revision>
  <dcterms:created xsi:type="dcterms:W3CDTF">2022-05-03T12:07:18Z</dcterms:created>
  <dcterms:modified xsi:type="dcterms:W3CDTF">2022-08-23T13:06:51Z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