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6"/>
  </p:notesMasterIdLst>
  <p:sldIdLst>
    <p:sldId id="352" r:id="rId5"/>
    <p:sldId id="2147375926" r:id="rId6"/>
    <p:sldId id="353" r:id="rId7"/>
    <p:sldId id="256" r:id="rId8"/>
    <p:sldId id="497" r:id="rId9"/>
    <p:sldId id="500" r:id="rId10"/>
    <p:sldId id="2147375920" r:id="rId11"/>
    <p:sldId id="2147375928" r:id="rId12"/>
    <p:sldId id="2147375929" r:id="rId13"/>
    <p:sldId id="2147375927" r:id="rId14"/>
    <p:sldId id="502" r:id="rId15"/>
    <p:sldId id="257" r:id="rId16"/>
    <p:sldId id="2147375805" r:id="rId17"/>
    <p:sldId id="492" r:id="rId18"/>
    <p:sldId id="2147375930" r:id="rId19"/>
    <p:sldId id="1526" r:id="rId20"/>
    <p:sldId id="2147375939" r:id="rId21"/>
    <p:sldId id="274" r:id="rId22"/>
    <p:sldId id="267" r:id="rId23"/>
    <p:sldId id="262" r:id="rId24"/>
    <p:sldId id="2147375940" r:id="rId25"/>
    <p:sldId id="2147375938" r:id="rId26"/>
    <p:sldId id="2147375937" r:id="rId27"/>
    <p:sldId id="2147375936" r:id="rId28"/>
    <p:sldId id="2147375935" r:id="rId29"/>
    <p:sldId id="495" r:id="rId30"/>
    <p:sldId id="356" r:id="rId31"/>
    <p:sldId id="503" r:id="rId32"/>
    <p:sldId id="393" r:id="rId33"/>
    <p:sldId id="277" r:id="rId34"/>
    <p:sldId id="27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C"/>
    <a:srgbClr val="FEC2F5"/>
    <a:srgbClr val="DDEFF9"/>
    <a:srgbClr val="E16C8A"/>
    <a:srgbClr val="009ADE"/>
    <a:srgbClr val="C9DDF3"/>
    <a:srgbClr val="79B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858B6-8307-4B84-8DF1-5117A31F0C07}" v="47" dt="2023-09-22T08:46:16.031"/>
    <p1510:client id="{41A18132-BD74-476C-8A1C-6364F8F582CA}" v="9" dt="2023-09-22T10:21:38.290"/>
    <p1510:client id="{95A536A5-4567-4A40-9120-AFCC355D2823}" v="517" dt="2023-09-22T10:43:43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ANO ZAMORA, Daniel" userId="S::dmarcano@who.int::22128903-60d4-4031-beb5-5a488ec63e14" providerId="AD" clId="Web-{286858B6-8307-4B84-8DF1-5117A31F0C07}"/>
    <pc:docChg chg="addSld delSld modSld">
      <pc:chgData name="MARCANO ZAMORA, Daniel" userId="S::dmarcano@who.int::22128903-60d4-4031-beb5-5a488ec63e14" providerId="AD" clId="Web-{286858B6-8307-4B84-8DF1-5117A31F0C07}" dt="2023-09-22T08:46:16.031" v="39"/>
      <pc:docMkLst>
        <pc:docMk/>
      </pc:docMkLst>
      <pc:sldChg chg="addSp delSp modSp del">
        <pc:chgData name="MARCANO ZAMORA, Daniel" userId="S::dmarcano@who.int::22128903-60d4-4031-beb5-5a488ec63e14" providerId="AD" clId="Web-{286858B6-8307-4B84-8DF1-5117A31F0C07}" dt="2023-09-22T08:46:13.735" v="36"/>
        <pc:sldMkLst>
          <pc:docMk/>
          <pc:sldMk cId="1480708498" sldId="2147375931"/>
        </pc:sldMkLst>
        <pc:spChg chg="add del mod">
          <ac:chgData name="MARCANO ZAMORA, Daniel" userId="S::dmarcano@who.int::22128903-60d4-4031-beb5-5a488ec63e14" providerId="AD" clId="Web-{286858B6-8307-4B84-8DF1-5117A31F0C07}" dt="2023-09-22T08:28:33.895" v="31"/>
          <ac:spMkLst>
            <pc:docMk/>
            <pc:sldMk cId="1480708498" sldId="2147375931"/>
            <ac:spMk id="4" creationId="{9D80D9FB-EAB9-2729-FA5C-7078751EAE9B}"/>
          </ac:spMkLst>
        </pc:spChg>
        <pc:spChg chg="add del mod">
          <ac:chgData name="MARCANO ZAMORA, Daniel" userId="S::dmarcano@who.int::22128903-60d4-4031-beb5-5a488ec63e14" providerId="AD" clId="Web-{286858B6-8307-4B84-8DF1-5117A31F0C07}" dt="2023-09-22T08:28:24.520" v="18"/>
          <ac:spMkLst>
            <pc:docMk/>
            <pc:sldMk cId="1480708498" sldId="2147375931"/>
            <ac:spMk id="10" creationId="{49344632-6D52-DEC6-93FF-0CB4949075DD}"/>
          </ac:spMkLst>
        </pc:spChg>
        <pc:graphicFrameChg chg="add del mod ord modGraphic">
          <ac:chgData name="MARCANO ZAMORA, Daniel" userId="S::dmarcano@who.int::22128903-60d4-4031-beb5-5a488ec63e14" providerId="AD" clId="Web-{286858B6-8307-4B84-8DF1-5117A31F0C07}" dt="2023-09-22T08:28:32.894" v="30"/>
          <ac:graphicFrameMkLst>
            <pc:docMk/>
            <pc:sldMk cId="1480708498" sldId="2147375931"/>
            <ac:graphicFrameMk id="7" creationId="{B7BB561A-4703-538F-9F7F-C04A3AA6D812}"/>
          </ac:graphicFrameMkLst>
        </pc:graphicFrameChg>
        <pc:graphicFrameChg chg="add del mod">
          <ac:chgData name="MARCANO ZAMORA, Daniel" userId="S::dmarcano@who.int::22128903-60d4-4031-beb5-5a488ec63e14" providerId="AD" clId="Web-{286858B6-8307-4B84-8DF1-5117A31F0C07}" dt="2023-09-22T08:28:21.957" v="16"/>
          <ac:graphicFrameMkLst>
            <pc:docMk/>
            <pc:sldMk cId="1480708498" sldId="2147375931"/>
            <ac:graphicFrameMk id="12" creationId="{484E17B0-6DAE-7502-4338-F53B5C8FFF53}"/>
          </ac:graphicFrameMkLst>
        </pc:graphicFrameChg>
        <pc:picChg chg="add del">
          <ac:chgData name="MARCANO ZAMORA, Daniel" userId="S::dmarcano@who.int::22128903-60d4-4031-beb5-5a488ec63e14" providerId="AD" clId="Web-{286858B6-8307-4B84-8DF1-5117A31F0C07}" dt="2023-09-22T08:28:33.895" v="31"/>
          <ac:picMkLst>
            <pc:docMk/>
            <pc:sldMk cId="1480708498" sldId="2147375931"/>
            <ac:picMk id="9" creationId="{ACCBD307-B076-BB15-65F7-37E25CBD29D7}"/>
          </ac:picMkLst>
        </pc:picChg>
      </pc:sldChg>
      <pc:sldChg chg="del">
        <pc:chgData name="MARCANO ZAMORA, Daniel" userId="S::dmarcano@who.int::22128903-60d4-4031-beb5-5a488ec63e14" providerId="AD" clId="Web-{286858B6-8307-4B84-8DF1-5117A31F0C07}" dt="2023-09-22T08:46:15.297" v="38"/>
        <pc:sldMkLst>
          <pc:docMk/>
          <pc:sldMk cId="1231977626" sldId="2147375932"/>
        </pc:sldMkLst>
      </pc:sldChg>
      <pc:sldChg chg="del">
        <pc:chgData name="MARCANO ZAMORA, Daniel" userId="S::dmarcano@who.int::22128903-60d4-4031-beb5-5a488ec63e14" providerId="AD" clId="Web-{286858B6-8307-4B84-8DF1-5117A31F0C07}" dt="2023-09-22T08:46:16.031" v="39"/>
        <pc:sldMkLst>
          <pc:docMk/>
          <pc:sldMk cId="2296032739" sldId="2147375933"/>
        </pc:sldMkLst>
      </pc:sldChg>
      <pc:sldChg chg="del">
        <pc:chgData name="MARCANO ZAMORA, Daniel" userId="S::dmarcano@who.int::22128903-60d4-4031-beb5-5a488ec63e14" providerId="AD" clId="Web-{286858B6-8307-4B84-8DF1-5117A31F0C07}" dt="2023-09-22T08:46:14.594" v="37"/>
        <pc:sldMkLst>
          <pc:docMk/>
          <pc:sldMk cId="4171605813" sldId="2147375934"/>
        </pc:sldMkLst>
      </pc:sldChg>
      <pc:sldChg chg="add">
        <pc:chgData name="MARCANO ZAMORA, Daniel" userId="S::dmarcano@who.int::22128903-60d4-4031-beb5-5a488ec63e14" providerId="AD" clId="Web-{286858B6-8307-4B84-8DF1-5117A31F0C07}" dt="2023-09-22T08:46:09.094" v="32"/>
        <pc:sldMkLst>
          <pc:docMk/>
          <pc:sldMk cId="1138831304" sldId="2147375935"/>
        </pc:sldMkLst>
      </pc:sldChg>
      <pc:sldChg chg="add">
        <pc:chgData name="MARCANO ZAMORA, Daniel" userId="S::dmarcano@who.int::22128903-60d4-4031-beb5-5a488ec63e14" providerId="AD" clId="Web-{286858B6-8307-4B84-8DF1-5117A31F0C07}" dt="2023-09-22T08:46:09.172" v="33"/>
        <pc:sldMkLst>
          <pc:docMk/>
          <pc:sldMk cId="618840769" sldId="2147375936"/>
        </pc:sldMkLst>
      </pc:sldChg>
      <pc:sldChg chg="add">
        <pc:chgData name="MARCANO ZAMORA, Daniel" userId="S::dmarcano@who.int::22128903-60d4-4031-beb5-5a488ec63e14" providerId="AD" clId="Web-{286858B6-8307-4B84-8DF1-5117A31F0C07}" dt="2023-09-22T08:46:09.219" v="34"/>
        <pc:sldMkLst>
          <pc:docMk/>
          <pc:sldMk cId="1164564351" sldId="2147375937"/>
        </pc:sldMkLst>
      </pc:sldChg>
      <pc:sldChg chg="add">
        <pc:chgData name="MARCANO ZAMORA, Daniel" userId="S::dmarcano@who.int::22128903-60d4-4031-beb5-5a488ec63e14" providerId="AD" clId="Web-{286858B6-8307-4B84-8DF1-5117A31F0C07}" dt="2023-09-22T08:46:09.281" v="35"/>
        <pc:sldMkLst>
          <pc:docMk/>
          <pc:sldMk cId="41794024" sldId="2147375938"/>
        </pc:sldMkLst>
      </pc:sldChg>
    </pc:docChg>
  </pc:docChgLst>
  <pc:docChgLst>
    <pc:chgData name="MARCANO ZAMORA, Daniel" userId="S::dmarcano@who.int::22128903-60d4-4031-beb5-5a488ec63e14" providerId="AD" clId="Web-{41A18132-BD74-476C-8A1C-6364F8F582CA}"/>
    <pc:docChg chg="modSld">
      <pc:chgData name="MARCANO ZAMORA, Daniel" userId="S::dmarcano@who.int::22128903-60d4-4031-beb5-5a488ec63e14" providerId="AD" clId="Web-{41A18132-BD74-476C-8A1C-6364F8F582CA}" dt="2023-09-22T10:21:38.290" v="7" actId="1076"/>
      <pc:docMkLst>
        <pc:docMk/>
      </pc:docMkLst>
      <pc:sldChg chg="addSp delSp modSp">
        <pc:chgData name="MARCANO ZAMORA, Daniel" userId="S::dmarcano@who.int::22128903-60d4-4031-beb5-5a488ec63e14" providerId="AD" clId="Web-{41A18132-BD74-476C-8A1C-6364F8F582CA}" dt="2023-09-22T10:21:38.290" v="7" actId="1076"/>
        <pc:sldMkLst>
          <pc:docMk/>
          <pc:sldMk cId="2926976920" sldId="492"/>
        </pc:sldMkLst>
        <pc:spChg chg="mod">
          <ac:chgData name="MARCANO ZAMORA, Daniel" userId="S::dmarcano@who.int::22128903-60d4-4031-beb5-5a488ec63e14" providerId="AD" clId="Web-{41A18132-BD74-476C-8A1C-6364F8F582CA}" dt="2023-09-22T10:21:38.290" v="7" actId="1076"/>
          <ac:spMkLst>
            <pc:docMk/>
            <pc:sldMk cId="2926976920" sldId="492"/>
            <ac:spMk id="6" creationId="{F9A18E4D-5679-3F42-90A1-EA60259EEC1D}"/>
          </ac:spMkLst>
        </pc:spChg>
        <pc:picChg chg="add mod">
          <ac:chgData name="MARCANO ZAMORA, Daniel" userId="S::dmarcano@who.int::22128903-60d4-4031-beb5-5a488ec63e14" providerId="AD" clId="Web-{41A18132-BD74-476C-8A1C-6364F8F582CA}" dt="2023-09-22T10:21:31.962" v="6" actId="14100"/>
          <ac:picMkLst>
            <pc:docMk/>
            <pc:sldMk cId="2926976920" sldId="492"/>
            <ac:picMk id="2" creationId="{11E04E31-A6BD-9496-D711-6E859DCE37C2}"/>
          </ac:picMkLst>
        </pc:picChg>
        <pc:picChg chg="del">
          <ac:chgData name="MARCANO ZAMORA, Daniel" userId="S::dmarcano@who.int::22128903-60d4-4031-beb5-5a488ec63e14" providerId="AD" clId="Web-{41A18132-BD74-476C-8A1C-6364F8F582CA}" dt="2023-09-22T10:21:05.070" v="0"/>
          <ac:picMkLst>
            <pc:docMk/>
            <pc:sldMk cId="2926976920" sldId="492"/>
            <ac:picMk id="8" creationId="{7451F07F-8E7E-5C31-BDA2-D1A87F986BDA}"/>
          </ac:picMkLst>
        </pc:picChg>
      </pc:sldChg>
    </pc:docChg>
  </pc:docChgLst>
  <pc:docChgLst>
    <pc:chgData name="PESSOA DA SILVA, Carmem Lucia" userId="5aa5c801-32d4-4180-aee1-813b3d134a17" providerId="ADAL" clId="{95A536A5-4567-4A40-9120-AFCC355D2823}"/>
    <pc:docChg chg="undo redo custSel addSld delSld modSld sldOrd">
      <pc:chgData name="PESSOA DA SILVA, Carmem Lucia" userId="5aa5c801-32d4-4180-aee1-813b3d134a17" providerId="ADAL" clId="{95A536A5-4567-4A40-9120-AFCC355D2823}" dt="2023-09-22T10:43:43.382" v="1533" actId="1076"/>
      <pc:docMkLst>
        <pc:docMk/>
      </pc:docMkLst>
      <pc:sldChg chg="addSp delSp modSp mod ord modAnim">
        <pc:chgData name="PESSOA DA SILVA, Carmem Lucia" userId="5aa5c801-32d4-4180-aee1-813b3d134a17" providerId="ADAL" clId="{95A536A5-4567-4A40-9120-AFCC355D2823}" dt="2023-09-22T09:57:47.813" v="370" actId="1076"/>
        <pc:sldMkLst>
          <pc:docMk/>
          <pc:sldMk cId="3572662752" sldId="256"/>
        </pc:sldMkLst>
        <pc:spChg chg="add del">
          <ac:chgData name="PESSOA DA SILVA, Carmem Lucia" userId="5aa5c801-32d4-4180-aee1-813b3d134a17" providerId="ADAL" clId="{95A536A5-4567-4A40-9120-AFCC355D2823}" dt="2023-09-22T09:56:09.496" v="362" actId="22"/>
          <ac:spMkLst>
            <pc:docMk/>
            <pc:sldMk cId="3572662752" sldId="256"/>
            <ac:spMk id="3" creationId="{25EF3044-D1B4-A116-4CB0-80492ED4E3D2}"/>
          </ac:spMkLst>
        </pc:spChg>
        <pc:spChg chg="add mod">
          <ac:chgData name="PESSOA DA SILVA, Carmem Lucia" userId="5aa5c801-32d4-4180-aee1-813b3d134a17" providerId="ADAL" clId="{95A536A5-4567-4A40-9120-AFCC355D2823}" dt="2023-09-22T09:57:47.813" v="370" actId="1076"/>
          <ac:spMkLst>
            <pc:docMk/>
            <pc:sldMk cId="3572662752" sldId="256"/>
            <ac:spMk id="8" creationId="{9DEA1BAC-A3BC-B827-3898-F8D26A012EAA}"/>
          </ac:spMkLst>
        </pc:spChg>
        <pc:grpChg chg="mod">
          <ac:chgData name="PESSOA DA SILVA, Carmem Lucia" userId="5aa5c801-32d4-4180-aee1-813b3d134a17" providerId="ADAL" clId="{95A536A5-4567-4A40-9120-AFCC355D2823}" dt="2023-09-22T09:57:14.623" v="368" actId="1076"/>
          <ac:grpSpMkLst>
            <pc:docMk/>
            <pc:sldMk cId="3572662752" sldId="256"/>
            <ac:grpSpMk id="79" creationId="{AD90E22C-F254-044E-B52D-EB532ABA27B3}"/>
          </ac:grpSpMkLst>
        </pc:grpChg>
      </pc:sldChg>
      <pc:sldChg chg="ord">
        <pc:chgData name="PESSOA DA SILVA, Carmem Lucia" userId="5aa5c801-32d4-4180-aee1-813b3d134a17" providerId="ADAL" clId="{95A536A5-4567-4A40-9120-AFCC355D2823}" dt="2023-09-22T10:12:05.157" v="918"/>
        <pc:sldMkLst>
          <pc:docMk/>
          <pc:sldMk cId="4069504601" sldId="257"/>
        </pc:sldMkLst>
      </pc:sldChg>
      <pc:sldChg chg="ord">
        <pc:chgData name="PESSOA DA SILVA, Carmem Lucia" userId="5aa5c801-32d4-4180-aee1-813b3d134a17" providerId="ADAL" clId="{95A536A5-4567-4A40-9120-AFCC355D2823}" dt="2023-09-22T10:30:05.040" v="1214"/>
        <pc:sldMkLst>
          <pc:docMk/>
          <pc:sldMk cId="2471863762" sldId="267"/>
        </pc:sldMkLst>
      </pc:sldChg>
      <pc:sldChg chg="modSp del mod">
        <pc:chgData name="PESSOA DA SILVA, Carmem Lucia" userId="5aa5c801-32d4-4180-aee1-813b3d134a17" providerId="ADAL" clId="{95A536A5-4567-4A40-9120-AFCC355D2823}" dt="2023-09-22T10:21:35.710" v="1039" actId="47"/>
        <pc:sldMkLst>
          <pc:docMk/>
          <pc:sldMk cId="4147170738" sldId="271"/>
        </pc:sldMkLst>
        <pc:spChg chg="mod">
          <ac:chgData name="PESSOA DA SILVA, Carmem Lucia" userId="5aa5c801-32d4-4180-aee1-813b3d134a17" providerId="ADAL" clId="{95A536A5-4567-4A40-9120-AFCC355D2823}" dt="2023-09-22T10:19:54.403" v="1027" actId="6549"/>
          <ac:spMkLst>
            <pc:docMk/>
            <pc:sldMk cId="4147170738" sldId="271"/>
            <ac:spMk id="14" creationId="{E890C8D1-A4CE-6139-54F4-48C1FAF21305}"/>
          </ac:spMkLst>
        </pc:spChg>
      </pc:sldChg>
      <pc:sldChg chg="mod ord modShow">
        <pc:chgData name="PESSOA DA SILVA, Carmem Lucia" userId="5aa5c801-32d4-4180-aee1-813b3d134a17" providerId="ADAL" clId="{95A536A5-4567-4A40-9120-AFCC355D2823}" dt="2023-09-22T10:39:19.307" v="1323"/>
        <pc:sldMkLst>
          <pc:docMk/>
          <pc:sldMk cId="3318211545" sldId="273"/>
        </pc:sldMkLst>
      </pc:sldChg>
      <pc:sldChg chg="addSp modSp mod">
        <pc:chgData name="PESSOA DA SILVA, Carmem Lucia" userId="5aa5c801-32d4-4180-aee1-813b3d134a17" providerId="ADAL" clId="{95A536A5-4567-4A40-9120-AFCC355D2823}" dt="2023-09-22T10:10:38.299" v="914" actId="208"/>
        <pc:sldMkLst>
          <pc:docMk/>
          <pc:sldMk cId="1923520905" sldId="274"/>
        </pc:sldMkLst>
        <pc:spChg chg="add mod">
          <ac:chgData name="PESSOA DA SILVA, Carmem Lucia" userId="5aa5c801-32d4-4180-aee1-813b3d134a17" providerId="ADAL" clId="{95A536A5-4567-4A40-9120-AFCC355D2823}" dt="2023-09-22T10:10:38.299" v="914" actId="208"/>
          <ac:spMkLst>
            <pc:docMk/>
            <pc:sldMk cId="1923520905" sldId="274"/>
            <ac:spMk id="4" creationId="{967722D8-926E-960D-A52E-24471E581988}"/>
          </ac:spMkLst>
        </pc:spChg>
      </pc:sldChg>
      <pc:sldChg chg="modSp mod ord modShow">
        <pc:chgData name="PESSOA DA SILVA, Carmem Lucia" userId="5aa5c801-32d4-4180-aee1-813b3d134a17" providerId="ADAL" clId="{95A536A5-4567-4A40-9120-AFCC355D2823}" dt="2023-09-22T10:29:58.738" v="1212"/>
        <pc:sldMkLst>
          <pc:docMk/>
          <pc:sldMk cId="1078419027" sldId="277"/>
        </pc:sldMkLst>
        <pc:graphicFrameChg chg="mod">
          <ac:chgData name="PESSOA DA SILVA, Carmem Lucia" userId="5aa5c801-32d4-4180-aee1-813b3d134a17" providerId="ADAL" clId="{95A536A5-4567-4A40-9120-AFCC355D2823}" dt="2023-09-22T10:29:36.274" v="1208" actId="120"/>
          <ac:graphicFrameMkLst>
            <pc:docMk/>
            <pc:sldMk cId="1078419027" sldId="277"/>
            <ac:graphicFrameMk id="4" creationId="{10F0A80D-E8E8-4DC9-B7ED-4D47B29F19B2}"/>
          </ac:graphicFrameMkLst>
        </pc:graphicFrameChg>
      </pc:sldChg>
      <pc:sldChg chg="addSp delSp modSp mod">
        <pc:chgData name="PESSOA DA SILVA, Carmem Lucia" userId="5aa5c801-32d4-4180-aee1-813b3d134a17" providerId="ADAL" clId="{95A536A5-4567-4A40-9120-AFCC355D2823}" dt="2023-09-22T10:38:53.011" v="1321" actId="113"/>
        <pc:sldMkLst>
          <pc:docMk/>
          <pc:sldMk cId="3850465239" sldId="352"/>
        </pc:sldMkLst>
        <pc:spChg chg="add del mod">
          <ac:chgData name="PESSOA DA SILVA, Carmem Lucia" userId="5aa5c801-32d4-4180-aee1-813b3d134a17" providerId="ADAL" clId="{95A536A5-4567-4A40-9120-AFCC355D2823}" dt="2023-09-22T10:38:22.547" v="1302" actId="478"/>
          <ac:spMkLst>
            <pc:docMk/>
            <pc:sldMk cId="3850465239" sldId="352"/>
            <ac:spMk id="4" creationId="{B7154B00-7459-5F37-C96F-D0CBA2684663}"/>
          </ac:spMkLst>
        </pc:spChg>
        <pc:spChg chg="add mod">
          <ac:chgData name="PESSOA DA SILVA, Carmem Lucia" userId="5aa5c801-32d4-4180-aee1-813b3d134a17" providerId="ADAL" clId="{95A536A5-4567-4A40-9120-AFCC355D2823}" dt="2023-09-22T10:38:53.011" v="1321" actId="113"/>
          <ac:spMkLst>
            <pc:docMk/>
            <pc:sldMk cId="3850465239" sldId="352"/>
            <ac:spMk id="5" creationId="{563FB655-05D7-F0C4-E87A-03ADEA985497}"/>
          </ac:spMkLst>
        </pc:spChg>
      </pc:sldChg>
      <pc:sldChg chg="addSp delSp modSp mod ord addAnim delAnim modAnim">
        <pc:chgData name="PESSOA DA SILVA, Carmem Lucia" userId="5aa5c801-32d4-4180-aee1-813b3d134a17" providerId="ADAL" clId="{95A536A5-4567-4A40-9120-AFCC355D2823}" dt="2023-09-22T09:58:21.906" v="371" actId="478"/>
        <pc:sldMkLst>
          <pc:docMk/>
          <pc:sldMk cId="1874171812" sldId="353"/>
        </pc:sldMkLst>
        <pc:spChg chg="add del mod">
          <ac:chgData name="PESSOA DA SILVA, Carmem Lucia" userId="5aa5c801-32d4-4180-aee1-813b3d134a17" providerId="ADAL" clId="{95A536A5-4567-4A40-9120-AFCC355D2823}" dt="2023-09-22T09:12:56.534" v="24"/>
          <ac:spMkLst>
            <pc:docMk/>
            <pc:sldMk cId="1874171812" sldId="353"/>
            <ac:spMk id="3" creationId="{BA6494D7-5CF0-B14F-0319-607C6FD7796B}"/>
          </ac:spMkLst>
        </pc:spChg>
        <pc:spChg chg="add del mod">
          <ac:chgData name="PESSOA DA SILVA, Carmem Lucia" userId="5aa5c801-32d4-4180-aee1-813b3d134a17" providerId="ADAL" clId="{95A536A5-4567-4A40-9120-AFCC355D2823}" dt="2023-09-22T09:58:21.906" v="371" actId="478"/>
          <ac:spMkLst>
            <pc:docMk/>
            <pc:sldMk cId="1874171812" sldId="353"/>
            <ac:spMk id="4" creationId="{F8D091CE-1AA6-B036-B9FD-E8B6C7217CC0}"/>
          </ac:spMkLst>
        </pc:spChg>
        <pc:spChg chg="mod">
          <ac:chgData name="PESSOA DA SILVA, Carmem Lucia" userId="5aa5c801-32d4-4180-aee1-813b3d134a17" providerId="ADAL" clId="{95A536A5-4567-4A40-9120-AFCC355D2823}" dt="2023-09-22T09:12:55.505" v="22" actId="20577"/>
          <ac:spMkLst>
            <pc:docMk/>
            <pc:sldMk cId="1874171812" sldId="353"/>
            <ac:spMk id="6" creationId="{A79C409F-6190-D14F-8EAE-77A8465814D9}"/>
          </ac:spMkLst>
        </pc:spChg>
      </pc:sldChg>
      <pc:sldChg chg="mod ord modShow">
        <pc:chgData name="PESSOA DA SILVA, Carmem Lucia" userId="5aa5c801-32d4-4180-aee1-813b3d134a17" providerId="ADAL" clId="{95A536A5-4567-4A40-9120-AFCC355D2823}" dt="2023-09-22T10:09:59.484" v="910"/>
        <pc:sldMkLst>
          <pc:docMk/>
          <pc:sldMk cId="568478773" sldId="356"/>
        </pc:sldMkLst>
      </pc:sldChg>
      <pc:sldChg chg="mod ord modShow">
        <pc:chgData name="PESSOA DA SILVA, Carmem Lucia" userId="5aa5c801-32d4-4180-aee1-813b3d134a17" providerId="ADAL" clId="{95A536A5-4567-4A40-9120-AFCC355D2823}" dt="2023-09-22T10:11:31.782" v="916"/>
        <pc:sldMkLst>
          <pc:docMk/>
          <pc:sldMk cId="2362573934" sldId="393"/>
        </pc:sldMkLst>
      </pc:sldChg>
      <pc:sldChg chg="mod ord modShow">
        <pc:chgData name="PESSOA DA SILVA, Carmem Lucia" userId="5aa5c801-32d4-4180-aee1-813b3d134a17" providerId="ADAL" clId="{95A536A5-4567-4A40-9120-AFCC355D2823}" dt="2023-09-22T10:17:15.842" v="978" actId="729"/>
        <pc:sldMkLst>
          <pc:docMk/>
          <pc:sldMk cId="2926976920" sldId="492"/>
        </pc:sldMkLst>
      </pc:sldChg>
      <pc:sldChg chg="mod ord modShow">
        <pc:chgData name="PESSOA DA SILVA, Carmem Lucia" userId="5aa5c801-32d4-4180-aee1-813b3d134a17" providerId="ADAL" clId="{95A536A5-4567-4A40-9120-AFCC355D2823}" dt="2023-09-22T09:55:11.240" v="357"/>
        <pc:sldMkLst>
          <pc:docMk/>
          <pc:sldMk cId="3237165790" sldId="495"/>
        </pc:sldMkLst>
      </pc:sldChg>
      <pc:sldChg chg="modSp mod">
        <pc:chgData name="PESSOA DA SILVA, Carmem Lucia" userId="5aa5c801-32d4-4180-aee1-813b3d134a17" providerId="ADAL" clId="{95A536A5-4567-4A40-9120-AFCC355D2823}" dt="2023-09-22T09:38:59.532" v="114" actId="27636"/>
        <pc:sldMkLst>
          <pc:docMk/>
          <pc:sldMk cId="983559936" sldId="497"/>
        </pc:sldMkLst>
        <pc:spChg chg="mod">
          <ac:chgData name="PESSOA DA SILVA, Carmem Lucia" userId="5aa5c801-32d4-4180-aee1-813b3d134a17" providerId="ADAL" clId="{95A536A5-4567-4A40-9120-AFCC355D2823}" dt="2023-09-22T09:38:59.532" v="114" actId="27636"/>
          <ac:spMkLst>
            <pc:docMk/>
            <pc:sldMk cId="983559936" sldId="497"/>
            <ac:spMk id="9" creationId="{7C84399A-9EDC-D664-9034-9BB1B98010A5}"/>
          </ac:spMkLst>
        </pc:spChg>
      </pc:sldChg>
      <pc:sldChg chg="modSp mod">
        <pc:chgData name="PESSOA DA SILVA, Carmem Lucia" userId="5aa5c801-32d4-4180-aee1-813b3d134a17" providerId="ADAL" clId="{95A536A5-4567-4A40-9120-AFCC355D2823}" dt="2023-09-22T09:48:46.314" v="316" actId="20577"/>
        <pc:sldMkLst>
          <pc:docMk/>
          <pc:sldMk cId="3188429448" sldId="500"/>
        </pc:sldMkLst>
        <pc:spChg chg="mod">
          <ac:chgData name="PESSOA DA SILVA, Carmem Lucia" userId="5aa5c801-32d4-4180-aee1-813b3d134a17" providerId="ADAL" clId="{95A536A5-4567-4A40-9120-AFCC355D2823}" dt="2023-09-22T09:48:46.314" v="316" actId="20577"/>
          <ac:spMkLst>
            <pc:docMk/>
            <pc:sldMk cId="3188429448" sldId="500"/>
            <ac:spMk id="3" creationId="{F1C8BCC5-79C1-A84B-98F7-6A31C6F8CB8A}"/>
          </ac:spMkLst>
        </pc:spChg>
      </pc:sldChg>
      <pc:sldChg chg="addSp delSp modSp mod ord setBg">
        <pc:chgData name="PESSOA DA SILVA, Carmem Lucia" userId="5aa5c801-32d4-4180-aee1-813b3d134a17" providerId="ADAL" clId="{95A536A5-4567-4A40-9120-AFCC355D2823}" dt="2023-09-22T10:26:18.304" v="1091" actId="208"/>
        <pc:sldMkLst>
          <pc:docMk/>
          <pc:sldMk cId="3656783880" sldId="502"/>
        </pc:sldMkLst>
        <pc:spChg chg="mod">
          <ac:chgData name="PESSOA DA SILVA, Carmem Lucia" userId="5aa5c801-32d4-4180-aee1-813b3d134a17" providerId="ADAL" clId="{95A536A5-4567-4A40-9120-AFCC355D2823}" dt="2023-09-22T10:24:20.557" v="1069" actId="114"/>
          <ac:spMkLst>
            <pc:docMk/>
            <pc:sldMk cId="3656783880" sldId="502"/>
            <ac:spMk id="2" creationId="{80F6895D-EE06-F04E-A4C0-5C18CB9B731D}"/>
          </ac:spMkLst>
        </pc:spChg>
        <pc:spChg chg="mod">
          <ac:chgData name="PESSOA DA SILVA, Carmem Lucia" userId="5aa5c801-32d4-4180-aee1-813b3d134a17" providerId="ADAL" clId="{95A536A5-4567-4A40-9120-AFCC355D2823}" dt="2023-09-22T10:26:06.523" v="1090" actId="207"/>
          <ac:spMkLst>
            <pc:docMk/>
            <pc:sldMk cId="3656783880" sldId="502"/>
            <ac:spMk id="5" creationId="{2E9365BD-8CCB-9D12-2ECF-AAFBBA187D30}"/>
          </ac:spMkLst>
        </pc:spChg>
        <pc:spChg chg="add del">
          <ac:chgData name="PESSOA DA SILVA, Carmem Lucia" userId="5aa5c801-32d4-4180-aee1-813b3d134a17" providerId="ADAL" clId="{95A536A5-4567-4A40-9120-AFCC355D2823}" dt="2023-09-22T10:23:27.277" v="1051" actId="26606"/>
          <ac:spMkLst>
            <pc:docMk/>
            <pc:sldMk cId="3656783880" sldId="502"/>
            <ac:spMk id="10" creationId="{61293230-B0F6-45B1-96D1-13D18E242995}"/>
          </ac:spMkLst>
        </pc:spChg>
        <pc:spChg chg="add del">
          <ac:chgData name="PESSOA DA SILVA, Carmem Lucia" userId="5aa5c801-32d4-4180-aee1-813b3d134a17" providerId="ADAL" clId="{95A536A5-4567-4A40-9120-AFCC355D2823}" dt="2023-09-22T10:23:27.277" v="1051" actId="26606"/>
          <ac:spMkLst>
            <pc:docMk/>
            <pc:sldMk cId="3656783880" sldId="502"/>
            <ac:spMk id="12" creationId="{0A1E0707-4985-454B-ACE0-4855BB55875E}"/>
          </ac:spMkLst>
        </pc:spChg>
        <pc:grpChg chg="add">
          <ac:chgData name="PESSOA DA SILVA, Carmem Lucia" userId="5aa5c801-32d4-4180-aee1-813b3d134a17" providerId="ADAL" clId="{95A536A5-4567-4A40-9120-AFCC355D2823}" dt="2023-09-22T10:23:27.285" v="1052" actId="26606"/>
          <ac:grpSpMkLst>
            <pc:docMk/>
            <pc:sldMk cId="3656783880" sldId="502"/>
            <ac:grpSpMk id="14" creationId="{D0B504DB-2CA0-0008-B756-CDCA1713F8A7}"/>
          </ac:grpSpMkLst>
        </pc:grpChg>
        <pc:picChg chg="add mod ord">
          <ac:chgData name="PESSOA DA SILVA, Carmem Lucia" userId="5aa5c801-32d4-4180-aee1-813b3d134a17" providerId="ADAL" clId="{95A536A5-4567-4A40-9120-AFCC355D2823}" dt="2023-09-22T10:26:18.304" v="1091" actId="208"/>
          <ac:picMkLst>
            <pc:docMk/>
            <pc:sldMk cId="3656783880" sldId="502"/>
            <ac:picMk id="3" creationId="{6B4E6502-FE83-BAE8-1A94-10D73E4134C3}"/>
          </ac:picMkLst>
        </pc:picChg>
        <pc:picChg chg="add mod">
          <ac:chgData name="PESSOA DA SILVA, Carmem Lucia" userId="5aa5c801-32d4-4180-aee1-813b3d134a17" providerId="ADAL" clId="{95A536A5-4567-4A40-9120-AFCC355D2823}" dt="2023-09-22T10:23:27.285" v="1052" actId="26606"/>
          <ac:picMkLst>
            <pc:docMk/>
            <pc:sldMk cId="3656783880" sldId="502"/>
            <ac:picMk id="4" creationId="{69EEE65C-5138-562F-CC45-1314971A3086}"/>
          </ac:picMkLst>
        </pc:picChg>
      </pc:sldChg>
      <pc:sldChg chg="mod ord modShow">
        <pc:chgData name="PESSOA DA SILVA, Carmem Lucia" userId="5aa5c801-32d4-4180-aee1-813b3d134a17" providerId="ADAL" clId="{95A536A5-4567-4A40-9120-AFCC355D2823}" dt="2023-09-22T09:55:11.240" v="357"/>
        <pc:sldMkLst>
          <pc:docMk/>
          <pc:sldMk cId="3726600092" sldId="503"/>
        </pc:sldMkLst>
      </pc:sldChg>
      <pc:sldChg chg="ord">
        <pc:chgData name="PESSOA DA SILVA, Carmem Lucia" userId="5aa5c801-32d4-4180-aee1-813b3d134a17" providerId="ADAL" clId="{95A536A5-4567-4A40-9120-AFCC355D2823}" dt="2023-09-22T09:51:03.991" v="324"/>
        <pc:sldMkLst>
          <pc:docMk/>
          <pc:sldMk cId="3611804225" sldId="1526"/>
        </pc:sldMkLst>
      </pc:sldChg>
      <pc:sldChg chg="addSp modSp mod ord">
        <pc:chgData name="PESSOA DA SILVA, Carmem Lucia" userId="5aa5c801-32d4-4180-aee1-813b3d134a17" providerId="ADAL" clId="{95A536A5-4567-4A40-9120-AFCC355D2823}" dt="2023-09-22T10:21:53.969" v="1041"/>
        <pc:sldMkLst>
          <pc:docMk/>
          <pc:sldMk cId="262341644" sldId="2147375805"/>
        </pc:sldMkLst>
        <pc:spChg chg="mod">
          <ac:chgData name="PESSOA DA SILVA, Carmem Lucia" userId="5aa5c801-32d4-4180-aee1-813b3d134a17" providerId="ADAL" clId="{95A536A5-4567-4A40-9120-AFCC355D2823}" dt="2023-09-22T10:20:37.751" v="1028" actId="14100"/>
          <ac:spMkLst>
            <pc:docMk/>
            <pc:sldMk cId="262341644" sldId="2147375805"/>
            <ac:spMk id="2" creationId="{B318F057-87F3-4474-801F-FA0DBD937B74}"/>
          </ac:spMkLst>
        </pc:spChg>
        <pc:spChg chg="add mod">
          <ac:chgData name="PESSOA DA SILVA, Carmem Lucia" userId="5aa5c801-32d4-4180-aee1-813b3d134a17" providerId="ADAL" clId="{95A536A5-4567-4A40-9120-AFCC355D2823}" dt="2023-09-22T10:21:27.584" v="1038" actId="1076"/>
          <ac:spMkLst>
            <pc:docMk/>
            <pc:sldMk cId="262341644" sldId="2147375805"/>
            <ac:spMk id="3" creationId="{6E5DA671-8053-102B-D36B-B29A7803DC2F}"/>
          </ac:spMkLst>
        </pc:spChg>
      </pc:sldChg>
      <pc:sldChg chg="addSp modSp mod modAnim">
        <pc:chgData name="PESSOA DA SILVA, Carmem Lucia" userId="5aa5c801-32d4-4180-aee1-813b3d134a17" providerId="ADAL" clId="{95A536A5-4567-4A40-9120-AFCC355D2823}" dt="2023-09-22T09:53:58.996" v="340" actId="1076"/>
        <pc:sldMkLst>
          <pc:docMk/>
          <pc:sldMk cId="2816015408" sldId="2147375927"/>
        </pc:sldMkLst>
        <pc:spChg chg="mod">
          <ac:chgData name="PESSOA DA SILVA, Carmem Lucia" userId="5aa5c801-32d4-4180-aee1-813b3d134a17" providerId="ADAL" clId="{95A536A5-4567-4A40-9120-AFCC355D2823}" dt="2023-09-22T09:53:42.810" v="339" actId="27636"/>
          <ac:spMkLst>
            <pc:docMk/>
            <pc:sldMk cId="2816015408" sldId="2147375927"/>
            <ac:spMk id="3" creationId="{F1C8BCC5-79C1-A84B-98F7-6A31C6F8CB8A}"/>
          </ac:spMkLst>
        </pc:spChg>
        <pc:spChg chg="add mod">
          <ac:chgData name="PESSOA DA SILVA, Carmem Lucia" userId="5aa5c801-32d4-4180-aee1-813b3d134a17" providerId="ADAL" clId="{95A536A5-4567-4A40-9120-AFCC355D2823}" dt="2023-09-22T09:53:58.996" v="340" actId="1076"/>
          <ac:spMkLst>
            <pc:docMk/>
            <pc:sldMk cId="2816015408" sldId="2147375927"/>
            <ac:spMk id="4" creationId="{A477D333-628D-6E1B-AB07-BBB5D134A447}"/>
          </ac:spMkLst>
        </pc:spChg>
      </pc:sldChg>
      <pc:sldChg chg="modSp mod">
        <pc:chgData name="PESSOA DA SILVA, Carmem Lucia" userId="5aa5c801-32d4-4180-aee1-813b3d134a17" providerId="ADAL" clId="{95A536A5-4567-4A40-9120-AFCC355D2823}" dt="2023-09-22T09:42:36.853" v="133" actId="6549"/>
        <pc:sldMkLst>
          <pc:docMk/>
          <pc:sldMk cId="1750715018" sldId="2147375929"/>
        </pc:sldMkLst>
        <pc:spChg chg="mod">
          <ac:chgData name="PESSOA DA SILVA, Carmem Lucia" userId="5aa5c801-32d4-4180-aee1-813b3d134a17" providerId="ADAL" clId="{95A536A5-4567-4A40-9120-AFCC355D2823}" dt="2023-09-22T09:42:36.853" v="133" actId="6549"/>
          <ac:spMkLst>
            <pc:docMk/>
            <pc:sldMk cId="1750715018" sldId="2147375929"/>
            <ac:spMk id="13" creationId="{90F20C0D-1B56-094F-BD1E-1031A9EF47A3}"/>
          </ac:spMkLst>
        </pc:spChg>
      </pc:sldChg>
      <pc:sldChg chg="modSp mod ord">
        <pc:chgData name="PESSOA DA SILVA, Carmem Lucia" userId="5aa5c801-32d4-4180-aee1-813b3d134a17" providerId="ADAL" clId="{95A536A5-4567-4A40-9120-AFCC355D2823}" dt="2023-09-22T09:51:03.991" v="324"/>
        <pc:sldMkLst>
          <pc:docMk/>
          <pc:sldMk cId="2537234671" sldId="2147375930"/>
        </pc:sldMkLst>
        <pc:spChg chg="mod">
          <ac:chgData name="PESSOA DA SILVA, Carmem Lucia" userId="5aa5c801-32d4-4180-aee1-813b3d134a17" providerId="ADAL" clId="{95A536A5-4567-4A40-9120-AFCC355D2823}" dt="2023-09-22T09:50:22.806" v="322" actId="113"/>
          <ac:spMkLst>
            <pc:docMk/>
            <pc:sldMk cId="2537234671" sldId="2147375930"/>
            <ac:spMk id="2" creationId="{5DCBAED2-5452-E048-B377-369EE43A50F3}"/>
          </ac:spMkLst>
        </pc:spChg>
        <pc:spChg chg="mod">
          <ac:chgData name="PESSOA DA SILVA, Carmem Lucia" userId="5aa5c801-32d4-4180-aee1-813b3d134a17" providerId="ADAL" clId="{95A536A5-4567-4A40-9120-AFCC355D2823}" dt="2023-09-22T09:43:16.655" v="144" actId="1076"/>
          <ac:spMkLst>
            <pc:docMk/>
            <pc:sldMk cId="2537234671" sldId="2147375930"/>
            <ac:spMk id="5" creationId="{B7093335-80D9-7E45-A8F7-72318F07C333}"/>
          </ac:spMkLst>
        </pc:spChg>
      </pc:sldChg>
      <pc:sldChg chg="mod ord modShow">
        <pc:chgData name="PESSOA DA SILVA, Carmem Lucia" userId="5aa5c801-32d4-4180-aee1-813b3d134a17" providerId="ADAL" clId="{95A536A5-4567-4A40-9120-AFCC355D2823}" dt="2023-09-22T10:09:51.448" v="908"/>
        <pc:sldMkLst>
          <pc:docMk/>
          <pc:sldMk cId="1138831304" sldId="2147375935"/>
        </pc:sldMkLst>
      </pc:sldChg>
      <pc:sldChg chg="mod ord modShow">
        <pc:chgData name="PESSOA DA SILVA, Carmem Lucia" userId="5aa5c801-32d4-4180-aee1-813b3d134a17" providerId="ADAL" clId="{95A536A5-4567-4A40-9120-AFCC355D2823}" dt="2023-09-22T10:09:51.448" v="908"/>
        <pc:sldMkLst>
          <pc:docMk/>
          <pc:sldMk cId="618840769" sldId="2147375936"/>
        </pc:sldMkLst>
      </pc:sldChg>
      <pc:sldChg chg="mod ord modShow">
        <pc:chgData name="PESSOA DA SILVA, Carmem Lucia" userId="5aa5c801-32d4-4180-aee1-813b3d134a17" providerId="ADAL" clId="{95A536A5-4567-4A40-9120-AFCC355D2823}" dt="2023-09-22T10:09:51.448" v="908"/>
        <pc:sldMkLst>
          <pc:docMk/>
          <pc:sldMk cId="1164564351" sldId="2147375937"/>
        </pc:sldMkLst>
      </pc:sldChg>
      <pc:sldChg chg="modSp mod ord modShow">
        <pc:chgData name="PESSOA DA SILVA, Carmem Lucia" userId="5aa5c801-32d4-4180-aee1-813b3d134a17" providerId="ADAL" clId="{95A536A5-4567-4A40-9120-AFCC355D2823}" dt="2023-09-22T10:09:51.448" v="908"/>
        <pc:sldMkLst>
          <pc:docMk/>
          <pc:sldMk cId="41794024" sldId="2147375938"/>
        </pc:sldMkLst>
        <pc:spChg chg="mod">
          <ac:chgData name="PESSOA DA SILVA, Carmem Lucia" userId="5aa5c801-32d4-4180-aee1-813b3d134a17" providerId="ADAL" clId="{95A536A5-4567-4A40-9120-AFCC355D2823}" dt="2023-09-22T09:58:47.699" v="374" actId="20577"/>
          <ac:spMkLst>
            <pc:docMk/>
            <pc:sldMk cId="41794024" sldId="2147375938"/>
            <ac:spMk id="2" creationId="{EA883B6E-E81B-44CF-F174-940D93A85676}"/>
          </ac:spMkLst>
        </pc:spChg>
      </pc:sldChg>
      <pc:sldChg chg="modSp new mod">
        <pc:chgData name="PESSOA DA SILVA, Carmem Lucia" userId="5aa5c801-32d4-4180-aee1-813b3d134a17" providerId="ADAL" clId="{95A536A5-4567-4A40-9120-AFCC355D2823}" dt="2023-09-22T10:39:29.370" v="1324" actId="20577"/>
        <pc:sldMkLst>
          <pc:docMk/>
          <pc:sldMk cId="1237135482" sldId="2147375939"/>
        </pc:sldMkLst>
        <pc:spChg chg="mod">
          <ac:chgData name="PESSOA DA SILVA, Carmem Lucia" userId="5aa5c801-32d4-4180-aee1-813b3d134a17" providerId="ADAL" clId="{95A536A5-4567-4A40-9120-AFCC355D2823}" dt="2023-09-22T10:02:48.997" v="475" actId="1076"/>
          <ac:spMkLst>
            <pc:docMk/>
            <pc:sldMk cId="1237135482" sldId="2147375939"/>
            <ac:spMk id="2" creationId="{BDC81375-9858-6213-441B-4F805E884ED5}"/>
          </ac:spMkLst>
        </pc:spChg>
        <pc:spChg chg="mod">
          <ac:chgData name="PESSOA DA SILVA, Carmem Lucia" userId="5aa5c801-32d4-4180-aee1-813b3d134a17" providerId="ADAL" clId="{95A536A5-4567-4A40-9120-AFCC355D2823}" dt="2023-09-22T10:39:29.370" v="1324" actId="20577"/>
          <ac:spMkLst>
            <pc:docMk/>
            <pc:sldMk cId="1237135482" sldId="2147375939"/>
            <ac:spMk id="3" creationId="{3545CAD5-2992-2C09-2B9E-4E2F82993AF0}"/>
          </ac:spMkLst>
        </pc:spChg>
      </pc:sldChg>
      <pc:sldChg chg="addSp delSp modSp new mod modClrScheme chgLayout">
        <pc:chgData name="PESSOA DA SILVA, Carmem Lucia" userId="5aa5c801-32d4-4180-aee1-813b3d134a17" providerId="ADAL" clId="{95A536A5-4567-4A40-9120-AFCC355D2823}" dt="2023-09-22T10:43:43.382" v="1533" actId="1076"/>
        <pc:sldMkLst>
          <pc:docMk/>
          <pc:sldMk cId="1037007355" sldId="2147375940"/>
        </pc:sldMkLst>
        <pc:spChg chg="del mod ord">
          <ac:chgData name="PESSOA DA SILVA, Carmem Lucia" userId="5aa5c801-32d4-4180-aee1-813b3d134a17" providerId="ADAL" clId="{95A536A5-4567-4A40-9120-AFCC355D2823}" dt="2023-09-22T10:31:04.855" v="1216" actId="700"/>
          <ac:spMkLst>
            <pc:docMk/>
            <pc:sldMk cId="1037007355" sldId="2147375940"/>
            <ac:spMk id="2" creationId="{4D10247C-2261-39AB-9D5C-F1C1FC14DBFA}"/>
          </ac:spMkLst>
        </pc:spChg>
        <pc:spChg chg="del">
          <ac:chgData name="PESSOA DA SILVA, Carmem Lucia" userId="5aa5c801-32d4-4180-aee1-813b3d134a17" providerId="ADAL" clId="{95A536A5-4567-4A40-9120-AFCC355D2823}" dt="2023-09-22T10:31:04.855" v="1216" actId="700"/>
          <ac:spMkLst>
            <pc:docMk/>
            <pc:sldMk cId="1037007355" sldId="2147375940"/>
            <ac:spMk id="3" creationId="{9368A67F-1033-15CA-3178-237A6DC0A54E}"/>
          </ac:spMkLst>
        </pc:spChg>
        <pc:spChg chg="del mod ord">
          <ac:chgData name="PESSOA DA SILVA, Carmem Lucia" userId="5aa5c801-32d4-4180-aee1-813b3d134a17" providerId="ADAL" clId="{95A536A5-4567-4A40-9120-AFCC355D2823}" dt="2023-09-22T10:31:37.563" v="1218" actId="700"/>
          <ac:spMkLst>
            <pc:docMk/>
            <pc:sldMk cId="1037007355" sldId="2147375940"/>
            <ac:spMk id="4" creationId="{C21395F4-630A-85F0-48FD-CA31E951C6E9}"/>
          </ac:spMkLst>
        </pc:spChg>
        <pc:spChg chg="mod ord">
          <ac:chgData name="PESSOA DA SILVA, Carmem Lucia" userId="5aa5c801-32d4-4180-aee1-813b3d134a17" providerId="ADAL" clId="{95A536A5-4567-4A40-9120-AFCC355D2823}" dt="2023-09-22T10:31:37.563" v="1218" actId="700"/>
          <ac:spMkLst>
            <pc:docMk/>
            <pc:sldMk cId="1037007355" sldId="2147375940"/>
            <ac:spMk id="5" creationId="{42F807D7-EBFC-AAE0-3A09-91805A26744A}"/>
          </ac:spMkLst>
        </pc:spChg>
        <pc:spChg chg="add del mod ord">
          <ac:chgData name="PESSOA DA SILVA, Carmem Lucia" userId="5aa5c801-32d4-4180-aee1-813b3d134a17" providerId="ADAL" clId="{95A536A5-4567-4A40-9120-AFCC355D2823}" dt="2023-09-22T10:31:26.803" v="1217" actId="700"/>
          <ac:spMkLst>
            <pc:docMk/>
            <pc:sldMk cId="1037007355" sldId="2147375940"/>
            <ac:spMk id="6" creationId="{73A806D0-3D9B-5CED-A70D-A7C9671A19AC}"/>
          </ac:spMkLst>
        </pc:spChg>
        <pc:spChg chg="add del mod ord">
          <ac:chgData name="PESSOA DA SILVA, Carmem Lucia" userId="5aa5c801-32d4-4180-aee1-813b3d134a17" providerId="ADAL" clId="{95A536A5-4567-4A40-9120-AFCC355D2823}" dt="2023-09-22T10:31:37.563" v="1218" actId="700"/>
          <ac:spMkLst>
            <pc:docMk/>
            <pc:sldMk cId="1037007355" sldId="2147375940"/>
            <ac:spMk id="7" creationId="{31148E71-E0A9-5CC3-FFA2-142CF616421C}"/>
          </ac:spMkLst>
        </pc:spChg>
        <pc:spChg chg="add mod ord">
          <ac:chgData name="PESSOA DA SILVA, Carmem Lucia" userId="5aa5c801-32d4-4180-aee1-813b3d134a17" providerId="ADAL" clId="{95A536A5-4567-4A40-9120-AFCC355D2823}" dt="2023-09-22T10:43:28.969" v="1532" actId="113"/>
          <ac:spMkLst>
            <pc:docMk/>
            <pc:sldMk cId="1037007355" sldId="2147375940"/>
            <ac:spMk id="8" creationId="{5FA00A4D-D7D1-3E1D-CF29-E327F6CE4A80}"/>
          </ac:spMkLst>
        </pc:spChg>
        <pc:spChg chg="add del mod ord">
          <ac:chgData name="PESSOA DA SILVA, Carmem Lucia" userId="5aa5c801-32d4-4180-aee1-813b3d134a17" providerId="ADAL" clId="{95A536A5-4567-4A40-9120-AFCC355D2823}" dt="2023-09-22T10:35:41.903" v="1270" actId="478"/>
          <ac:spMkLst>
            <pc:docMk/>
            <pc:sldMk cId="1037007355" sldId="2147375940"/>
            <ac:spMk id="9" creationId="{3EA8F36B-BCED-4D59-5EEB-348BF4916159}"/>
          </ac:spMkLst>
        </pc:spChg>
        <pc:spChg chg="add mod">
          <ac:chgData name="PESSOA DA SILVA, Carmem Lucia" userId="5aa5c801-32d4-4180-aee1-813b3d134a17" providerId="ADAL" clId="{95A536A5-4567-4A40-9120-AFCC355D2823}" dt="2023-09-22T10:43:43.382" v="1533" actId="1076"/>
          <ac:spMkLst>
            <pc:docMk/>
            <pc:sldMk cId="1037007355" sldId="2147375940"/>
            <ac:spMk id="10" creationId="{7046F7BF-84FE-85D8-4CB3-5C2852D0FA3B}"/>
          </ac:spMkLst>
        </pc:spChg>
        <pc:spChg chg="add del mod">
          <ac:chgData name="PESSOA DA SILVA, Carmem Lucia" userId="5aa5c801-32d4-4180-aee1-813b3d134a17" providerId="ADAL" clId="{95A536A5-4567-4A40-9120-AFCC355D2823}" dt="2023-09-22T10:35:44.366" v="1271" actId="478"/>
          <ac:spMkLst>
            <pc:docMk/>
            <pc:sldMk cId="1037007355" sldId="2147375940"/>
            <ac:spMk id="12" creationId="{D08C4BFB-747D-B19D-FF4D-CBCBE95C80E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6FF4E-EC1B-4327-B83D-0D7FA960945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983AA-F6DD-4235-A213-8413FC0659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new IT platform to meet the ever-growing technical needs of GLASS</a:t>
          </a:r>
        </a:p>
      </dgm:t>
    </dgm:pt>
    <dgm:pt modelId="{0FA8447D-F031-4F17-985D-D87BA84FF815}" type="parTrans" cxnId="{5F8545BE-E6B1-41EA-93A2-78E47413A649}">
      <dgm:prSet/>
      <dgm:spPr/>
      <dgm:t>
        <a:bodyPr/>
        <a:lstStyle/>
        <a:p>
          <a:endParaRPr lang="en-US"/>
        </a:p>
      </dgm:t>
    </dgm:pt>
    <dgm:pt modelId="{4043A20D-BC90-4AA7-B8A8-765BA236F1EE}" type="sibTrans" cxnId="{5F8545BE-E6B1-41EA-93A2-78E47413A649}">
      <dgm:prSet/>
      <dgm:spPr/>
      <dgm:t>
        <a:bodyPr/>
        <a:lstStyle/>
        <a:p>
          <a:endParaRPr lang="en-US"/>
        </a:p>
      </dgm:t>
    </dgm:pt>
    <dgm:pt modelId="{BC1BA54C-0DB2-4FD5-A23D-24621D4F1B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Developed using DHIS2 technology</a:t>
          </a:r>
        </a:p>
      </dgm:t>
    </dgm:pt>
    <dgm:pt modelId="{733D5EC9-767F-492F-8A17-07731C67A637}" type="parTrans" cxnId="{9A007C3C-400F-46B6-AFA8-BF31FF49D9C3}">
      <dgm:prSet/>
      <dgm:spPr/>
      <dgm:t>
        <a:bodyPr/>
        <a:lstStyle/>
        <a:p>
          <a:endParaRPr lang="en-US"/>
        </a:p>
      </dgm:t>
    </dgm:pt>
    <dgm:pt modelId="{B9937886-C4C4-4712-A68C-048A3820A64D}" type="sibTrans" cxnId="{9A007C3C-400F-46B6-AFA8-BF31FF49D9C3}">
      <dgm:prSet/>
      <dgm:spPr/>
      <dgm:t>
        <a:bodyPr/>
        <a:lstStyle/>
        <a:p>
          <a:endParaRPr lang="en-US"/>
        </a:p>
      </dgm:t>
    </dgm:pt>
    <dgm:pt modelId="{C4A563DF-BDC8-4239-87D7-5F6D1EAB38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WHO choice, commonly used in countries</a:t>
          </a:r>
        </a:p>
      </dgm:t>
    </dgm:pt>
    <dgm:pt modelId="{120078CC-FE11-4D04-9D7B-DA7D576A134D}" type="parTrans" cxnId="{6510C43C-C7A0-41F0-8509-04A3D9602A7B}">
      <dgm:prSet/>
      <dgm:spPr/>
      <dgm:t>
        <a:bodyPr/>
        <a:lstStyle/>
        <a:p>
          <a:endParaRPr lang="en-US"/>
        </a:p>
      </dgm:t>
    </dgm:pt>
    <dgm:pt modelId="{1770F5EA-9842-4C1B-AC1E-FE3CB9E3D552}" type="sibTrans" cxnId="{6510C43C-C7A0-41F0-8509-04A3D9602A7B}">
      <dgm:prSet/>
      <dgm:spPr/>
      <dgm:t>
        <a:bodyPr/>
        <a:lstStyle/>
        <a:p>
          <a:endParaRPr lang="en-US"/>
        </a:p>
      </dgm:t>
    </dgm:pt>
    <dgm:pt modelId="{BB7BA993-89E3-4397-96FC-D4699C8651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Functionality and maintainability of DHIS2 </a:t>
          </a:r>
        </a:p>
      </dgm:t>
    </dgm:pt>
    <dgm:pt modelId="{132F3FA7-7261-4D65-B6F5-B94A665F5DDD}" type="parTrans" cxnId="{92427E14-57B3-40C4-8169-E9C48C2F9204}">
      <dgm:prSet/>
      <dgm:spPr/>
      <dgm:t>
        <a:bodyPr/>
        <a:lstStyle/>
        <a:p>
          <a:endParaRPr lang="en-US"/>
        </a:p>
      </dgm:t>
    </dgm:pt>
    <dgm:pt modelId="{45483E40-3CD7-4E03-A681-1FB6DDD2C68F}" type="sibTrans" cxnId="{92427E14-57B3-40C4-8169-E9C48C2F9204}">
      <dgm:prSet/>
      <dgm:spPr/>
      <dgm:t>
        <a:bodyPr/>
        <a:lstStyle/>
        <a:p>
          <a:endParaRPr lang="en-US"/>
        </a:p>
      </dgm:t>
    </dgm:pt>
    <dgm:pt modelId="{ECC21AB1-1474-46B3-9815-3ACDEF562F06}" type="pres">
      <dgm:prSet presAssocID="{C406FF4E-EC1B-4327-B83D-0D7FA9609459}" presName="root" presStyleCnt="0">
        <dgm:presLayoutVars>
          <dgm:dir/>
          <dgm:resizeHandles val="exact"/>
        </dgm:presLayoutVars>
      </dgm:prSet>
      <dgm:spPr/>
    </dgm:pt>
    <dgm:pt modelId="{8FA44101-ED7F-4EFE-9881-F3E4B54EE3C7}" type="pres">
      <dgm:prSet presAssocID="{A31983AA-F6DD-4235-A213-8413FC0659DD}" presName="compNode" presStyleCnt="0"/>
      <dgm:spPr/>
    </dgm:pt>
    <dgm:pt modelId="{558704B5-09B8-4832-87C5-78A2E7D2467B}" type="pres">
      <dgm:prSet presAssocID="{A31983AA-F6DD-4235-A213-8413FC0659DD}" presName="bgRect" presStyleLbl="bgShp" presStyleIdx="0" presStyleCnt="2" custScaleY="66311"/>
      <dgm:spPr/>
    </dgm:pt>
    <dgm:pt modelId="{F98C0195-92CF-478E-8B5B-81B7174904CE}" type="pres">
      <dgm:prSet presAssocID="{A31983AA-F6DD-4235-A213-8413FC0659D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CC03B44A-9BE9-4743-AFEA-A7EE83DFB7A3}" type="pres">
      <dgm:prSet presAssocID="{A31983AA-F6DD-4235-A213-8413FC0659DD}" presName="spaceRect" presStyleCnt="0"/>
      <dgm:spPr/>
    </dgm:pt>
    <dgm:pt modelId="{0E16A4AE-F442-42E3-8842-943BB9F73B88}" type="pres">
      <dgm:prSet presAssocID="{A31983AA-F6DD-4235-A213-8413FC0659DD}" presName="parTx" presStyleLbl="revTx" presStyleIdx="0" presStyleCnt="3">
        <dgm:presLayoutVars>
          <dgm:chMax val="0"/>
          <dgm:chPref val="0"/>
        </dgm:presLayoutVars>
      </dgm:prSet>
      <dgm:spPr/>
    </dgm:pt>
    <dgm:pt modelId="{E953092E-8538-4C99-97E4-840297880E03}" type="pres">
      <dgm:prSet presAssocID="{4043A20D-BC90-4AA7-B8A8-765BA236F1EE}" presName="sibTrans" presStyleCnt="0"/>
      <dgm:spPr/>
    </dgm:pt>
    <dgm:pt modelId="{FC6B9CAE-6FE6-4BAD-918B-A284E3744F94}" type="pres">
      <dgm:prSet presAssocID="{BC1BA54C-0DB2-4FD5-A23D-24621D4F1B01}" presName="compNode" presStyleCnt="0"/>
      <dgm:spPr/>
    </dgm:pt>
    <dgm:pt modelId="{69165BF7-DEAA-4F8E-825B-69F50ADB80BB}" type="pres">
      <dgm:prSet presAssocID="{BC1BA54C-0DB2-4FD5-A23D-24621D4F1B01}" presName="bgRect" presStyleLbl="bgShp" presStyleIdx="1" presStyleCnt="2" custScaleY="95685" custLinFactNeighborY="-14682"/>
      <dgm:spPr/>
    </dgm:pt>
    <dgm:pt modelId="{F21B09F3-7CA5-43AC-A41A-9A6A726CE3C9}" type="pres">
      <dgm:prSet presAssocID="{BC1BA54C-0DB2-4FD5-A23D-24621D4F1B01}" presName="iconRect" presStyleLbl="node1" presStyleIdx="1" presStyleCnt="2" custLinFactNeighborX="2854" custLinFactNeighborY="-348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87B827CA-65AA-480B-9871-A06C41B139D2}" type="pres">
      <dgm:prSet presAssocID="{BC1BA54C-0DB2-4FD5-A23D-24621D4F1B01}" presName="spaceRect" presStyleCnt="0"/>
      <dgm:spPr/>
    </dgm:pt>
    <dgm:pt modelId="{2F1B07EB-A80B-428C-BB64-57D0B38548BF}" type="pres">
      <dgm:prSet presAssocID="{BC1BA54C-0DB2-4FD5-A23D-24621D4F1B01}" presName="parTx" presStyleLbl="revTx" presStyleIdx="1" presStyleCnt="3" custLinFactNeighborX="-486" custLinFactNeighborY="-17306">
        <dgm:presLayoutVars>
          <dgm:chMax val="0"/>
          <dgm:chPref val="0"/>
        </dgm:presLayoutVars>
      </dgm:prSet>
      <dgm:spPr/>
    </dgm:pt>
    <dgm:pt modelId="{C2008FFD-832E-4B88-A41E-660005E7E6D7}" type="pres">
      <dgm:prSet presAssocID="{BC1BA54C-0DB2-4FD5-A23D-24621D4F1B01}" presName="desTx" presStyleLbl="revTx" presStyleIdx="2" presStyleCnt="3" custLinFactNeighborX="0" custLinFactNeighborY="-17305">
        <dgm:presLayoutVars/>
      </dgm:prSet>
      <dgm:spPr/>
    </dgm:pt>
  </dgm:ptLst>
  <dgm:cxnLst>
    <dgm:cxn modelId="{92427E14-57B3-40C4-8169-E9C48C2F9204}" srcId="{BC1BA54C-0DB2-4FD5-A23D-24621D4F1B01}" destId="{BB7BA993-89E3-4397-96FC-D4699C8651AE}" srcOrd="1" destOrd="0" parTransId="{132F3FA7-7261-4D65-B6F5-B94A665F5DDD}" sibTransId="{45483E40-3CD7-4E03-A681-1FB6DDD2C68F}"/>
    <dgm:cxn modelId="{07775F3C-57C6-4637-917D-0FA1030AB950}" type="presOf" srcId="{C4A563DF-BDC8-4239-87D7-5F6D1EAB3899}" destId="{C2008FFD-832E-4B88-A41E-660005E7E6D7}" srcOrd="0" destOrd="0" presId="urn:microsoft.com/office/officeart/2018/2/layout/IconVerticalSolidList"/>
    <dgm:cxn modelId="{9A007C3C-400F-46B6-AFA8-BF31FF49D9C3}" srcId="{C406FF4E-EC1B-4327-B83D-0D7FA9609459}" destId="{BC1BA54C-0DB2-4FD5-A23D-24621D4F1B01}" srcOrd="1" destOrd="0" parTransId="{733D5EC9-767F-492F-8A17-07731C67A637}" sibTransId="{B9937886-C4C4-4712-A68C-048A3820A64D}"/>
    <dgm:cxn modelId="{6510C43C-C7A0-41F0-8509-04A3D9602A7B}" srcId="{BC1BA54C-0DB2-4FD5-A23D-24621D4F1B01}" destId="{C4A563DF-BDC8-4239-87D7-5F6D1EAB3899}" srcOrd="0" destOrd="0" parTransId="{120078CC-FE11-4D04-9D7B-DA7D576A134D}" sibTransId="{1770F5EA-9842-4C1B-AC1E-FE3CB9E3D552}"/>
    <dgm:cxn modelId="{5E80645C-0B29-4324-A58B-D1E0F1ABDF29}" type="presOf" srcId="{BC1BA54C-0DB2-4FD5-A23D-24621D4F1B01}" destId="{2F1B07EB-A80B-428C-BB64-57D0B38548BF}" srcOrd="0" destOrd="0" presId="urn:microsoft.com/office/officeart/2018/2/layout/IconVerticalSolidList"/>
    <dgm:cxn modelId="{BB2BBE4B-1515-4C31-A1DC-B882B3B159E0}" type="presOf" srcId="{BB7BA993-89E3-4397-96FC-D4699C8651AE}" destId="{C2008FFD-832E-4B88-A41E-660005E7E6D7}" srcOrd="0" destOrd="1" presId="urn:microsoft.com/office/officeart/2018/2/layout/IconVerticalSolidList"/>
    <dgm:cxn modelId="{A9CE6B77-4269-4D25-8186-AD578A7B7D1A}" type="presOf" srcId="{A31983AA-F6DD-4235-A213-8413FC0659DD}" destId="{0E16A4AE-F442-42E3-8842-943BB9F73B88}" srcOrd="0" destOrd="0" presId="urn:microsoft.com/office/officeart/2018/2/layout/IconVerticalSolidList"/>
    <dgm:cxn modelId="{528EE19E-1AE2-49BC-BB25-60A1B8B0345D}" type="presOf" srcId="{C406FF4E-EC1B-4327-B83D-0D7FA9609459}" destId="{ECC21AB1-1474-46B3-9815-3ACDEF562F06}" srcOrd="0" destOrd="0" presId="urn:microsoft.com/office/officeart/2018/2/layout/IconVerticalSolidList"/>
    <dgm:cxn modelId="{5F8545BE-E6B1-41EA-93A2-78E47413A649}" srcId="{C406FF4E-EC1B-4327-B83D-0D7FA9609459}" destId="{A31983AA-F6DD-4235-A213-8413FC0659DD}" srcOrd="0" destOrd="0" parTransId="{0FA8447D-F031-4F17-985D-D87BA84FF815}" sibTransId="{4043A20D-BC90-4AA7-B8A8-765BA236F1EE}"/>
    <dgm:cxn modelId="{21F2D11F-5AAE-475E-A7CF-D26B62B5BDFB}" type="presParOf" srcId="{ECC21AB1-1474-46B3-9815-3ACDEF562F06}" destId="{8FA44101-ED7F-4EFE-9881-F3E4B54EE3C7}" srcOrd="0" destOrd="0" presId="urn:microsoft.com/office/officeart/2018/2/layout/IconVerticalSolidList"/>
    <dgm:cxn modelId="{7EAC56D6-04D6-4DD0-8A12-3BED6FC97FB6}" type="presParOf" srcId="{8FA44101-ED7F-4EFE-9881-F3E4B54EE3C7}" destId="{558704B5-09B8-4832-87C5-78A2E7D2467B}" srcOrd="0" destOrd="0" presId="urn:microsoft.com/office/officeart/2018/2/layout/IconVerticalSolidList"/>
    <dgm:cxn modelId="{E25AA325-435B-4005-A5DF-56C75D97BE83}" type="presParOf" srcId="{8FA44101-ED7F-4EFE-9881-F3E4B54EE3C7}" destId="{F98C0195-92CF-478E-8B5B-81B7174904CE}" srcOrd="1" destOrd="0" presId="urn:microsoft.com/office/officeart/2018/2/layout/IconVerticalSolidList"/>
    <dgm:cxn modelId="{189A8558-B748-470D-AD63-78B3CB62339B}" type="presParOf" srcId="{8FA44101-ED7F-4EFE-9881-F3E4B54EE3C7}" destId="{CC03B44A-9BE9-4743-AFEA-A7EE83DFB7A3}" srcOrd="2" destOrd="0" presId="urn:microsoft.com/office/officeart/2018/2/layout/IconVerticalSolidList"/>
    <dgm:cxn modelId="{3E7AD340-28D5-4267-8B81-CB2FA2F3EBDE}" type="presParOf" srcId="{8FA44101-ED7F-4EFE-9881-F3E4B54EE3C7}" destId="{0E16A4AE-F442-42E3-8842-943BB9F73B88}" srcOrd="3" destOrd="0" presId="urn:microsoft.com/office/officeart/2018/2/layout/IconVerticalSolidList"/>
    <dgm:cxn modelId="{9AB9AA90-D43A-41AB-BB59-8CA94A3B5D64}" type="presParOf" srcId="{ECC21AB1-1474-46B3-9815-3ACDEF562F06}" destId="{E953092E-8538-4C99-97E4-840297880E03}" srcOrd="1" destOrd="0" presId="urn:microsoft.com/office/officeart/2018/2/layout/IconVerticalSolidList"/>
    <dgm:cxn modelId="{2027D6B8-2FD5-4480-9ADA-CBFE6DEF33A5}" type="presParOf" srcId="{ECC21AB1-1474-46B3-9815-3ACDEF562F06}" destId="{FC6B9CAE-6FE6-4BAD-918B-A284E3744F94}" srcOrd="2" destOrd="0" presId="urn:microsoft.com/office/officeart/2018/2/layout/IconVerticalSolidList"/>
    <dgm:cxn modelId="{ABBD7171-E530-4BD7-BD17-F74BAA4563BD}" type="presParOf" srcId="{FC6B9CAE-6FE6-4BAD-918B-A284E3744F94}" destId="{69165BF7-DEAA-4F8E-825B-69F50ADB80BB}" srcOrd="0" destOrd="0" presId="urn:microsoft.com/office/officeart/2018/2/layout/IconVerticalSolidList"/>
    <dgm:cxn modelId="{9D5F9521-D367-49B1-989B-81003FCA9CF4}" type="presParOf" srcId="{FC6B9CAE-6FE6-4BAD-918B-A284E3744F94}" destId="{F21B09F3-7CA5-43AC-A41A-9A6A726CE3C9}" srcOrd="1" destOrd="0" presId="urn:microsoft.com/office/officeart/2018/2/layout/IconVerticalSolidList"/>
    <dgm:cxn modelId="{7390A4D9-D0DB-40B0-8363-041B0DA9E0AA}" type="presParOf" srcId="{FC6B9CAE-6FE6-4BAD-918B-A284E3744F94}" destId="{87B827CA-65AA-480B-9871-A06C41B139D2}" srcOrd="2" destOrd="0" presId="urn:microsoft.com/office/officeart/2018/2/layout/IconVerticalSolidList"/>
    <dgm:cxn modelId="{0C0947B0-1B5A-46FA-9C79-AB66CD1BCBF6}" type="presParOf" srcId="{FC6B9CAE-6FE6-4BAD-918B-A284E3744F94}" destId="{2F1B07EB-A80B-428C-BB64-57D0B38548BF}" srcOrd="3" destOrd="0" presId="urn:microsoft.com/office/officeart/2018/2/layout/IconVerticalSolidList"/>
    <dgm:cxn modelId="{8A4B3791-B7F3-40C3-8347-ADA627080D31}" type="presParOf" srcId="{FC6B9CAE-6FE6-4BAD-918B-A284E3744F94}" destId="{C2008FFD-832E-4B88-A41E-660005E7E6D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A223FC-3F82-4E29-836C-AD00A12535D2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0CB4ECE-810D-48C9-84AD-F2B303F9E859}">
      <dgm:prSet phldrT="[Text]"/>
      <dgm:spPr/>
      <dgm:t>
        <a:bodyPr/>
        <a:lstStyle/>
        <a:p>
          <a:r>
            <a:rPr lang="en-GB" b="1">
              <a:latin typeface="Times New Roman" panose="02020603050405020304" pitchFamily="18" charset="0"/>
              <a:cs typeface="Times New Roman" panose="02020603050405020304" pitchFamily="18" charset="0"/>
            </a:rPr>
            <a:t>Proximate deliverables</a:t>
          </a:r>
        </a:p>
      </dgm:t>
    </dgm:pt>
    <dgm:pt modelId="{CFA65E45-3C7A-4C06-9542-DE127A45F256}" type="parTrans" cxnId="{FBB212C3-4466-4A30-AD8F-294D00866C79}">
      <dgm:prSet/>
      <dgm:spPr/>
      <dgm:t>
        <a:bodyPr/>
        <a:lstStyle/>
        <a:p>
          <a:endParaRPr lang="en-GB"/>
        </a:p>
      </dgm:t>
    </dgm:pt>
    <dgm:pt modelId="{6E4FD036-A9E0-48AC-8969-7D8D46D0892C}" type="sibTrans" cxnId="{FBB212C3-4466-4A30-AD8F-294D00866C79}">
      <dgm:prSet/>
      <dgm:spPr/>
      <dgm:t>
        <a:bodyPr/>
        <a:lstStyle/>
        <a:p>
          <a:endParaRPr lang="en-GB"/>
        </a:p>
      </dgm:t>
    </dgm:pt>
    <dgm:pt modelId="{08DF53EF-3792-4E33-8708-2FF4B9E1B447}">
      <dgm:prSet phldrT="[Text]"/>
      <dgm:spPr/>
      <dgm:t>
        <a:bodyPr/>
        <a:lstStyle/>
        <a:p>
          <a:pPr algn="l"/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Formation of a national multi-disciplinary team of experts.</a:t>
          </a:r>
        </a:p>
      </dgm:t>
    </dgm:pt>
    <dgm:pt modelId="{0AE6E6A5-B6C4-4F20-A190-D6411A31A51D}" type="parTrans" cxnId="{413613EC-77C5-40D7-8F58-2EC21EBFC0AB}">
      <dgm:prSet/>
      <dgm:spPr/>
      <dgm:t>
        <a:bodyPr/>
        <a:lstStyle/>
        <a:p>
          <a:endParaRPr lang="en-GB"/>
        </a:p>
      </dgm:t>
    </dgm:pt>
    <dgm:pt modelId="{2638AF7E-8F9B-4E79-9464-E6DA0DC2CE37}" type="sibTrans" cxnId="{413613EC-77C5-40D7-8F58-2EC21EBFC0AB}">
      <dgm:prSet/>
      <dgm:spPr/>
      <dgm:t>
        <a:bodyPr/>
        <a:lstStyle/>
        <a:p>
          <a:endParaRPr lang="en-GB"/>
        </a:p>
      </dgm:t>
    </dgm:pt>
    <dgm:pt modelId="{0A084655-ED22-4F46-8674-2B745E9D65F6}">
      <dgm:prSet phldrT="[Text]"/>
      <dgm:spPr/>
      <dgm:t>
        <a:bodyPr/>
        <a:lstStyle/>
        <a:p>
          <a:pPr marL="0" lvl="0" indent="0" defTabSz="711200">
            <a:spcBef>
              <a:spcPct val="0"/>
            </a:spcBef>
            <a:spcAft>
              <a:spcPct val="35000"/>
            </a:spcAft>
            <a:buNone/>
          </a:pPr>
          <a:r>
            <a:rPr lang="en-GB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Distal deliverables</a:t>
          </a:r>
        </a:p>
      </dgm:t>
    </dgm:pt>
    <dgm:pt modelId="{1522ECE4-0651-43A4-86B6-531575AC843A}" type="parTrans" cxnId="{75EC49F2-A9DB-4AE6-B6C6-B02125951B45}">
      <dgm:prSet/>
      <dgm:spPr/>
      <dgm:t>
        <a:bodyPr/>
        <a:lstStyle/>
        <a:p>
          <a:endParaRPr lang="en-GB"/>
        </a:p>
      </dgm:t>
    </dgm:pt>
    <dgm:pt modelId="{FA7DEB6A-9BC0-4A6F-B240-5CBCC7AEF920}" type="sibTrans" cxnId="{75EC49F2-A9DB-4AE6-B6C6-B02125951B45}">
      <dgm:prSet/>
      <dgm:spPr/>
      <dgm:t>
        <a:bodyPr/>
        <a:lstStyle/>
        <a:p>
          <a:endParaRPr lang="en-GB"/>
        </a:p>
      </dgm:t>
    </dgm:pt>
    <dgm:pt modelId="{0828CF4E-AB4A-4A11-B178-A3FD7F9F53FE}">
      <dgm:prSet phldrT="[Text]"/>
      <dgm:spPr/>
      <dgm:t>
        <a:bodyPr/>
        <a:lstStyle/>
        <a:p>
          <a:pPr marL="0" lvl="0" indent="0" defTabSz="711200">
            <a:spcBef>
              <a:spcPct val="0"/>
            </a:spcBef>
            <a:spcAft>
              <a:spcPct val="35000"/>
            </a:spcAft>
            <a:buNone/>
          </a:pPr>
          <a:r>
            <a:rPr lang="en-GB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Intermediate deliverables</a:t>
          </a:r>
        </a:p>
      </dgm:t>
    </dgm:pt>
    <dgm:pt modelId="{CBEAD8BF-FE05-42C4-BD78-D040EED38347}" type="parTrans" cxnId="{254D58BD-E95E-4E9B-A91B-D4FB948382FD}">
      <dgm:prSet/>
      <dgm:spPr/>
      <dgm:t>
        <a:bodyPr/>
        <a:lstStyle/>
        <a:p>
          <a:endParaRPr lang="en-GB"/>
        </a:p>
      </dgm:t>
    </dgm:pt>
    <dgm:pt modelId="{59A177A1-8C5C-4626-85F4-95E34973A131}" type="sibTrans" cxnId="{254D58BD-E95E-4E9B-A91B-D4FB948382FD}">
      <dgm:prSet/>
      <dgm:spPr/>
      <dgm:t>
        <a:bodyPr/>
        <a:lstStyle/>
        <a:p>
          <a:endParaRPr lang="en-GB"/>
        </a:p>
      </dgm:t>
    </dgm:pt>
    <dgm:pt modelId="{0063FE95-0E30-4608-8E04-4490A08E6BD2}">
      <dgm:prSet/>
      <dgm:spPr/>
      <dgm:t>
        <a:bodyPr/>
        <a:lstStyle/>
        <a:p>
          <a:pPr algn="l"/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Proof-of-principle implementation of the first nationally representative surveys. </a:t>
          </a:r>
        </a:p>
      </dgm:t>
    </dgm:pt>
    <dgm:pt modelId="{0E892949-2C39-4372-B2A9-A7DC1203ABDB}" type="parTrans" cxnId="{8A3CC6DB-9581-4A82-9350-1338869D5C4E}">
      <dgm:prSet/>
      <dgm:spPr/>
      <dgm:t>
        <a:bodyPr/>
        <a:lstStyle/>
        <a:p>
          <a:endParaRPr lang="en-GB"/>
        </a:p>
      </dgm:t>
    </dgm:pt>
    <dgm:pt modelId="{CC2C8879-172B-42A2-B705-BCCCD2A3347D}" type="sibTrans" cxnId="{8A3CC6DB-9581-4A82-9350-1338869D5C4E}">
      <dgm:prSet/>
      <dgm:spPr/>
      <dgm:t>
        <a:bodyPr/>
        <a:lstStyle/>
        <a:p>
          <a:endParaRPr lang="en-GB"/>
        </a:p>
      </dgm:t>
    </dgm:pt>
    <dgm:pt modelId="{582913F8-AD0F-4C2F-BC9E-146B0A362E28}">
      <dgm:prSet/>
      <dgm:spPr/>
      <dgm:t>
        <a:bodyPr/>
        <a:lstStyle/>
        <a:p>
          <a:pPr algn="just"/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Development of a framework and a roadmap, to systematically scale-up periodic surveys in LMICs</a:t>
          </a:r>
        </a:p>
      </dgm:t>
    </dgm:pt>
    <dgm:pt modelId="{66C789AC-F497-4CEE-956C-08781C511B19}" type="parTrans" cxnId="{62E6A2CB-433E-4277-9396-A93E19819A1A}">
      <dgm:prSet/>
      <dgm:spPr/>
      <dgm:t>
        <a:bodyPr/>
        <a:lstStyle/>
        <a:p>
          <a:endParaRPr lang="en-GB"/>
        </a:p>
      </dgm:t>
    </dgm:pt>
    <dgm:pt modelId="{999B34D0-4BF0-4B60-B75B-954D7F6A8040}" type="sibTrans" cxnId="{62E6A2CB-433E-4277-9396-A93E19819A1A}">
      <dgm:prSet/>
      <dgm:spPr/>
      <dgm:t>
        <a:bodyPr/>
        <a:lstStyle/>
        <a:p>
          <a:endParaRPr lang="en-GB"/>
        </a:p>
      </dgm:t>
    </dgm:pt>
    <dgm:pt modelId="{C71F5982-8A30-455B-B719-F3EFC465C216}">
      <dgm:prSet/>
      <dgm:spPr/>
      <dgm:t>
        <a:bodyPr/>
        <a:lstStyle/>
        <a:p>
          <a:pPr algn="l"/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Definition of surveillance sites &amp; sample size for achieving representative national data.</a:t>
          </a:r>
        </a:p>
      </dgm:t>
    </dgm:pt>
    <dgm:pt modelId="{4979F672-CAD2-4839-AD06-F4B21BFD3CE2}" type="parTrans" cxnId="{F3CA6E08-22C0-4574-8500-4DC7FA31C01E}">
      <dgm:prSet/>
      <dgm:spPr/>
      <dgm:t>
        <a:bodyPr/>
        <a:lstStyle/>
        <a:p>
          <a:endParaRPr lang="en-GB"/>
        </a:p>
      </dgm:t>
    </dgm:pt>
    <dgm:pt modelId="{51CA194E-7A2B-46B4-9410-7B87B63DAD3A}" type="sibTrans" cxnId="{F3CA6E08-22C0-4574-8500-4DC7FA31C01E}">
      <dgm:prSet/>
      <dgm:spPr/>
      <dgm:t>
        <a:bodyPr/>
        <a:lstStyle/>
        <a:p>
          <a:endParaRPr lang="en-GB"/>
        </a:p>
      </dgm:t>
    </dgm:pt>
    <dgm:pt modelId="{C368377A-573B-4A7A-951C-4F3AEE4B02F6}">
      <dgm:prSet/>
      <dgm:spPr/>
      <dgm:t>
        <a:bodyPr/>
        <a:lstStyle/>
        <a:p>
          <a:pPr algn="l"/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Co-production of WHO’s technical guidance for national AMR prevalence surveys.</a:t>
          </a:r>
        </a:p>
      </dgm:t>
    </dgm:pt>
    <dgm:pt modelId="{E23B21C6-E6E4-41B3-AEFD-4C6D9B7896BA}" type="parTrans" cxnId="{0998E448-A61A-4971-AC66-0E694B56B032}">
      <dgm:prSet/>
      <dgm:spPr/>
      <dgm:t>
        <a:bodyPr/>
        <a:lstStyle/>
        <a:p>
          <a:endParaRPr lang="en-GB"/>
        </a:p>
      </dgm:t>
    </dgm:pt>
    <dgm:pt modelId="{E4583B41-84E0-4D14-984B-9AE2D73AA49F}" type="sibTrans" cxnId="{0998E448-A61A-4971-AC66-0E694B56B032}">
      <dgm:prSet/>
      <dgm:spPr/>
      <dgm:t>
        <a:bodyPr/>
        <a:lstStyle/>
        <a:p>
          <a:endParaRPr lang="en-GB"/>
        </a:p>
      </dgm:t>
    </dgm:pt>
    <dgm:pt modelId="{89243864-170A-4AE7-9D14-8E2F9144B9BA}">
      <dgm:prSet/>
      <dgm:spPr/>
      <dgm:t>
        <a:bodyPr/>
        <a:lstStyle/>
        <a:p>
          <a:pPr algn="just"/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Platform for global surveillance of AMR that can consider infection syndromes other than BSIs</a:t>
          </a:r>
        </a:p>
      </dgm:t>
    </dgm:pt>
    <dgm:pt modelId="{E80C4709-93C7-4093-AC9D-879A314E753B}" type="parTrans" cxnId="{14623E72-C496-4B5E-8F12-7A089D683D6E}">
      <dgm:prSet/>
      <dgm:spPr/>
      <dgm:t>
        <a:bodyPr/>
        <a:lstStyle/>
        <a:p>
          <a:endParaRPr lang="en-GB"/>
        </a:p>
      </dgm:t>
    </dgm:pt>
    <dgm:pt modelId="{86983C2E-16C0-47BE-81D5-BB7E88AC926E}" type="sibTrans" cxnId="{14623E72-C496-4B5E-8F12-7A089D683D6E}">
      <dgm:prSet/>
      <dgm:spPr/>
      <dgm:t>
        <a:bodyPr/>
        <a:lstStyle/>
        <a:p>
          <a:endParaRPr lang="en-GB"/>
        </a:p>
      </dgm:t>
    </dgm:pt>
    <dgm:pt modelId="{F2C4EF05-7F98-4292-964F-BE90E9AD5E34}">
      <dgm:prSet/>
      <dgm:spPr/>
      <dgm:t>
        <a:bodyPr/>
        <a:lstStyle/>
        <a:p>
          <a:pPr algn="just"/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Opportunity for linkage and integration with other activities</a:t>
          </a:r>
        </a:p>
      </dgm:t>
    </dgm:pt>
    <dgm:pt modelId="{7B725843-1284-4DEC-AED1-5B5839681E9E}" type="parTrans" cxnId="{BB7CA140-1603-4AF8-9817-EEB4C74ED91E}">
      <dgm:prSet/>
      <dgm:spPr/>
      <dgm:t>
        <a:bodyPr/>
        <a:lstStyle/>
        <a:p>
          <a:endParaRPr lang="en-GB"/>
        </a:p>
      </dgm:t>
    </dgm:pt>
    <dgm:pt modelId="{912E929D-F8A8-423E-B25E-29B621C58321}" type="sibTrans" cxnId="{BB7CA140-1603-4AF8-9817-EEB4C74ED91E}">
      <dgm:prSet/>
      <dgm:spPr/>
      <dgm:t>
        <a:bodyPr/>
        <a:lstStyle/>
        <a:p>
          <a:endParaRPr lang="en-GB"/>
        </a:p>
      </dgm:t>
    </dgm:pt>
    <dgm:pt modelId="{CA3467F5-EE41-467B-83AD-0EFD16AFADFE}">
      <dgm:prSet/>
      <dgm:spPr/>
      <dgm:t>
        <a:bodyPr/>
        <a:lstStyle/>
        <a:p>
          <a:pPr algn="just"/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Channel for delivery of more detailed studies.</a:t>
          </a:r>
        </a:p>
      </dgm:t>
    </dgm:pt>
    <dgm:pt modelId="{89B5ACE0-3B55-4886-88B2-1BD4EEC1C8D0}" type="parTrans" cxnId="{2E31E08E-AA50-4DD9-862C-E572BAE9CB10}">
      <dgm:prSet/>
      <dgm:spPr/>
      <dgm:t>
        <a:bodyPr/>
        <a:lstStyle/>
        <a:p>
          <a:endParaRPr lang="en-GB"/>
        </a:p>
      </dgm:t>
    </dgm:pt>
    <dgm:pt modelId="{519BFF9C-AB4E-4F3A-B20E-7D86544E3D2C}" type="sibTrans" cxnId="{2E31E08E-AA50-4DD9-862C-E572BAE9CB10}">
      <dgm:prSet/>
      <dgm:spPr/>
      <dgm:t>
        <a:bodyPr/>
        <a:lstStyle/>
        <a:p>
          <a:endParaRPr lang="en-GB"/>
        </a:p>
      </dgm:t>
    </dgm:pt>
    <dgm:pt modelId="{7CAAA79F-4719-47A4-AD5E-20B700D730E0}">
      <dgm:prSet/>
      <dgm:spPr/>
      <dgm:t>
        <a:bodyPr/>
        <a:lstStyle/>
        <a:p>
          <a:pPr algn="l"/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Capacity building</a:t>
          </a:r>
        </a:p>
      </dgm:t>
    </dgm:pt>
    <dgm:pt modelId="{E8D3B904-C011-4880-9450-5BFD40E6FD3E}" type="parTrans" cxnId="{5531518E-6935-4130-AAA0-69E2008E09E4}">
      <dgm:prSet/>
      <dgm:spPr/>
    </dgm:pt>
    <dgm:pt modelId="{D2C6A47C-B95F-44AB-AB62-9114ED1E96A5}" type="sibTrans" cxnId="{5531518E-6935-4130-AAA0-69E2008E09E4}">
      <dgm:prSet/>
      <dgm:spPr/>
    </dgm:pt>
    <dgm:pt modelId="{FB306B1A-EF3B-468B-BF1D-3B92365FD535}">
      <dgm:prSet phldrT="[Text]"/>
      <dgm:spPr/>
      <dgm:t>
        <a:bodyPr/>
        <a:lstStyle/>
        <a:p>
          <a:pPr algn="l"/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2E1FF3-F9ED-4FA3-A8C6-B0B15CB42A4B}" type="parTrans" cxnId="{7BF6B584-FAEC-4164-8FB4-0877626F3E57}">
      <dgm:prSet/>
      <dgm:spPr/>
    </dgm:pt>
    <dgm:pt modelId="{30E919EE-BA7B-432D-BE3D-092E018DDFCC}" type="sibTrans" cxnId="{7BF6B584-FAEC-4164-8FB4-0877626F3E57}">
      <dgm:prSet/>
      <dgm:spPr/>
    </dgm:pt>
    <dgm:pt modelId="{C3904C7B-EA4A-44B2-A2F2-9B82F5603394}">
      <dgm:prSet/>
      <dgm:spPr/>
      <dgm:t>
        <a:bodyPr/>
        <a:lstStyle/>
        <a:p>
          <a:pPr algn="l"/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064FB-CC45-4C24-9EB2-6E46F98166A6}" type="parTrans" cxnId="{14DC8C70-1BAC-43F7-97B1-C378F253219F}">
      <dgm:prSet/>
      <dgm:spPr/>
    </dgm:pt>
    <dgm:pt modelId="{9BB3DBF0-38EE-452B-A15C-ACF56ADE8B15}" type="sibTrans" cxnId="{14DC8C70-1BAC-43F7-97B1-C378F253219F}">
      <dgm:prSet/>
      <dgm:spPr/>
    </dgm:pt>
    <dgm:pt modelId="{37C32513-8209-4208-8148-F63F51CA0C20}" type="pres">
      <dgm:prSet presAssocID="{99A223FC-3F82-4E29-836C-AD00A12535D2}" presName="Name0" presStyleCnt="0">
        <dgm:presLayoutVars>
          <dgm:dir/>
          <dgm:animLvl val="lvl"/>
          <dgm:resizeHandles val="exact"/>
        </dgm:presLayoutVars>
      </dgm:prSet>
      <dgm:spPr/>
    </dgm:pt>
    <dgm:pt modelId="{0458B3CB-612B-46CE-AE9E-4C6A76DA88A5}" type="pres">
      <dgm:prSet presAssocID="{30CB4ECE-810D-48C9-84AD-F2B303F9E859}" presName="composite" presStyleCnt="0"/>
      <dgm:spPr/>
    </dgm:pt>
    <dgm:pt modelId="{59BA1575-5F0F-4E55-82AD-D73955C26F20}" type="pres">
      <dgm:prSet presAssocID="{30CB4ECE-810D-48C9-84AD-F2B303F9E85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494A323-36CD-4CDF-8136-A0E7ED09EAFF}" type="pres">
      <dgm:prSet presAssocID="{30CB4ECE-810D-48C9-84AD-F2B303F9E859}" presName="desTx" presStyleLbl="alignAccFollowNode1" presStyleIdx="0" presStyleCnt="3">
        <dgm:presLayoutVars>
          <dgm:bulletEnabled val="1"/>
        </dgm:presLayoutVars>
      </dgm:prSet>
      <dgm:spPr/>
    </dgm:pt>
    <dgm:pt modelId="{6D29D3E0-DF82-41A2-92B6-17E44D752BDA}" type="pres">
      <dgm:prSet presAssocID="{6E4FD036-A9E0-48AC-8969-7D8D46D0892C}" presName="space" presStyleCnt="0"/>
      <dgm:spPr/>
    </dgm:pt>
    <dgm:pt modelId="{31D82D78-7DEC-483B-A452-AB33E431FFB3}" type="pres">
      <dgm:prSet presAssocID="{0828CF4E-AB4A-4A11-B178-A3FD7F9F53FE}" presName="composite" presStyleCnt="0"/>
      <dgm:spPr/>
    </dgm:pt>
    <dgm:pt modelId="{24F7EB83-60E5-4DEA-A9B3-C78D6AC2943F}" type="pres">
      <dgm:prSet presAssocID="{0828CF4E-AB4A-4A11-B178-A3FD7F9F53F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62D519B-FD56-445D-BC08-670130B9D321}" type="pres">
      <dgm:prSet presAssocID="{0828CF4E-AB4A-4A11-B178-A3FD7F9F53FE}" presName="desTx" presStyleLbl="alignAccFollowNode1" presStyleIdx="1" presStyleCnt="3">
        <dgm:presLayoutVars>
          <dgm:bulletEnabled val="1"/>
        </dgm:presLayoutVars>
      </dgm:prSet>
      <dgm:spPr/>
    </dgm:pt>
    <dgm:pt modelId="{A39DE5F2-F53D-450F-9108-E8DC3F6EE187}" type="pres">
      <dgm:prSet presAssocID="{59A177A1-8C5C-4626-85F4-95E34973A131}" presName="space" presStyleCnt="0"/>
      <dgm:spPr/>
    </dgm:pt>
    <dgm:pt modelId="{B4009FB6-CE3D-4C7E-8E49-CD390B2ACC31}" type="pres">
      <dgm:prSet presAssocID="{0A084655-ED22-4F46-8674-2B745E9D65F6}" presName="composite" presStyleCnt="0"/>
      <dgm:spPr/>
    </dgm:pt>
    <dgm:pt modelId="{300F88DA-4B29-432A-8645-BDB287E56671}" type="pres">
      <dgm:prSet presAssocID="{0A084655-ED22-4F46-8674-2B745E9D65F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DD1CC4D-6983-48D5-AAF9-6A1895CCA682}" type="pres">
      <dgm:prSet presAssocID="{0A084655-ED22-4F46-8674-2B745E9D65F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AB13802-CA76-4130-A55F-7196182EDE64}" type="presOf" srcId="{C368377A-573B-4A7A-951C-4F3AEE4B02F6}" destId="{862D519B-FD56-445D-BC08-670130B9D321}" srcOrd="0" destOrd="1" presId="urn:microsoft.com/office/officeart/2005/8/layout/hList1"/>
    <dgm:cxn modelId="{F3CA6E08-22C0-4574-8500-4DC7FA31C01E}" srcId="{30CB4ECE-810D-48C9-84AD-F2B303F9E859}" destId="{C71F5982-8A30-455B-B719-F3EFC465C216}" srcOrd="2" destOrd="0" parTransId="{4979F672-CAD2-4839-AD06-F4B21BFD3CE2}" sibTransId="{51CA194E-7A2B-46B4-9410-7B87B63DAD3A}"/>
    <dgm:cxn modelId="{92C1CC19-E4FF-44F5-A04B-04B123FE5824}" type="presOf" srcId="{FB306B1A-EF3B-468B-BF1D-3B92365FD535}" destId="{A494A323-36CD-4CDF-8136-A0E7ED09EAFF}" srcOrd="0" destOrd="1" presId="urn:microsoft.com/office/officeart/2005/8/layout/hList1"/>
    <dgm:cxn modelId="{DB6B331E-A27B-439E-A09A-F500ED992173}" type="presOf" srcId="{89243864-170A-4AE7-9D14-8E2F9144B9BA}" destId="{7DD1CC4D-6983-48D5-AAF9-6A1895CCA682}" srcOrd="0" destOrd="1" presId="urn:microsoft.com/office/officeart/2005/8/layout/hList1"/>
    <dgm:cxn modelId="{2E14A93E-5702-4F4E-8ED5-A10A8E56F7C3}" type="presOf" srcId="{CA3467F5-EE41-467B-83AD-0EFD16AFADFE}" destId="{7DD1CC4D-6983-48D5-AAF9-6A1895CCA682}" srcOrd="0" destOrd="3" presId="urn:microsoft.com/office/officeart/2005/8/layout/hList1"/>
    <dgm:cxn modelId="{BB7CA140-1603-4AF8-9817-EEB4C74ED91E}" srcId="{0A084655-ED22-4F46-8674-2B745E9D65F6}" destId="{F2C4EF05-7F98-4292-964F-BE90E9AD5E34}" srcOrd="2" destOrd="0" parTransId="{7B725843-1284-4DEC-AED1-5B5839681E9E}" sibTransId="{912E929D-F8A8-423E-B25E-29B621C58321}"/>
    <dgm:cxn modelId="{0998E448-A61A-4971-AC66-0E694B56B032}" srcId="{0828CF4E-AB4A-4A11-B178-A3FD7F9F53FE}" destId="{C368377A-573B-4A7A-951C-4F3AEE4B02F6}" srcOrd="1" destOrd="0" parTransId="{E23B21C6-E6E4-41B3-AEFD-4C6D9B7896BA}" sibTransId="{E4583B41-84E0-4D14-984B-9AE2D73AA49F}"/>
    <dgm:cxn modelId="{14DC8C70-1BAC-43F7-97B1-C378F253219F}" srcId="{30CB4ECE-810D-48C9-84AD-F2B303F9E859}" destId="{C3904C7B-EA4A-44B2-A2F2-9B82F5603394}" srcOrd="3" destOrd="0" parTransId="{395064FB-CC45-4C24-9EB2-6E46F98166A6}" sibTransId="{9BB3DBF0-38EE-452B-A15C-ACF56ADE8B15}"/>
    <dgm:cxn modelId="{14623E72-C496-4B5E-8F12-7A089D683D6E}" srcId="{0A084655-ED22-4F46-8674-2B745E9D65F6}" destId="{89243864-170A-4AE7-9D14-8E2F9144B9BA}" srcOrd="1" destOrd="0" parTransId="{E80C4709-93C7-4093-AC9D-879A314E753B}" sibTransId="{86983C2E-16C0-47BE-81D5-BB7E88AC926E}"/>
    <dgm:cxn modelId="{0F781D7B-30FC-41BC-BD87-13422AD41B95}" type="presOf" srcId="{7CAAA79F-4719-47A4-AD5E-20B700D730E0}" destId="{A494A323-36CD-4CDF-8136-A0E7ED09EAFF}" srcOrd="0" destOrd="4" presId="urn:microsoft.com/office/officeart/2005/8/layout/hList1"/>
    <dgm:cxn modelId="{7BF6B584-FAEC-4164-8FB4-0877626F3E57}" srcId="{30CB4ECE-810D-48C9-84AD-F2B303F9E859}" destId="{FB306B1A-EF3B-468B-BF1D-3B92365FD535}" srcOrd="1" destOrd="0" parTransId="{F22E1FF3-F9ED-4FA3-A8C6-B0B15CB42A4B}" sibTransId="{30E919EE-BA7B-432D-BE3D-092E018DDFCC}"/>
    <dgm:cxn modelId="{5850B087-8831-4D12-B829-22B83AAEFA6C}" type="presOf" srcId="{F2C4EF05-7F98-4292-964F-BE90E9AD5E34}" destId="{7DD1CC4D-6983-48D5-AAF9-6A1895CCA682}" srcOrd="0" destOrd="2" presId="urn:microsoft.com/office/officeart/2005/8/layout/hList1"/>
    <dgm:cxn modelId="{5531518E-6935-4130-AAA0-69E2008E09E4}" srcId="{30CB4ECE-810D-48C9-84AD-F2B303F9E859}" destId="{7CAAA79F-4719-47A4-AD5E-20B700D730E0}" srcOrd="4" destOrd="0" parTransId="{E8D3B904-C011-4880-9450-5BFD40E6FD3E}" sibTransId="{D2C6A47C-B95F-44AB-AB62-9114ED1E96A5}"/>
    <dgm:cxn modelId="{2E31E08E-AA50-4DD9-862C-E572BAE9CB10}" srcId="{0A084655-ED22-4F46-8674-2B745E9D65F6}" destId="{CA3467F5-EE41-467B-83AD-0EFD16AFADFE}" srcOrd="3" destOrd="0" parTransId="{89B5ACE0-3B55-4886-88B2-1BD4EEC1C8D0}" sibTransId="{519BFF9C-AB4E-4F3A-B20E-7D86544E3D2C}"/>
    <dgm:cxn modelId="{254D58BD-E95E-4E9B-A91B-D4FB948382FD}" srcId="{99A223FC-3F82-4E29-836C-AD00A12535D2}" destId="{0828CF4E-AB4A-4A11-B178-A3FD7F9F53FE}" srcOrd="1" destOrd="0" parTransId="{CBEAD8BF-FE05-42C4-BD78-D040EED38347}" sibTransId="{59A177A1-8C5C-4626-85F4-95E34973A131}"/>
    <dgm:cxn modelId="{DBBA27C0-68FD-4BDB-A9A5-6B3C267669EB}" type="presOf" srcId="{0828CF4E-AB4A-4A11-B178-A3FD7F9F53FE}" destId="{24F7EB83-60E5-4DEA-A9B3-C78D6AC2943F}" srcOrd="0" destOrd="0" presId="urn:microsoft.com/office/officeart/2005/8/layout/hList1"/>
    <dgm:cxn modelId="{FBB212C3-4466-4A30-AD8F-294D00866C79}" srcId="{99A223FC-3F82-4E29-836C-AD00A12535D2}" destId="{30CB4ECE-810D-48C9-84AD-F2B303F9E859}" srcOrd="0" destOrd="0" parTransId="{CFA65E45-3C7A-4C06-9542-DE127A45F256}" sibTransId="{6E4FD036-A9E0-48AC-8969-7D8D46D0892C}"/>
    <dgm:cxn modelId="{62E6A2CB-433E-4277-9396-A93E19819A1A}" srcId="{0A084655-ED22-4F46-8674-2B745E9D65F6}" destId="{582913F8-AD0F-4C2F-BC9E-146B0A362E28}" srcOrd="0" destOrd="0" parTransId="{66C789AC-F497-4CEE-956C-08781C511B19}" sibTransId="{999B34D0-4BF0-4B60-B75B-954D7F6A8040}"/>
    <dgm:cxn modelId="{9593E4CC-89F2-4697-8CEC-BF777DD4294B}" type="presOf" srcId="{08DF53EF-3792-4E33-8708-2FF4B9E1B447}" destId="{A494A323-36CD-4CDF-8136-A0E7ED09EAFF}" srcOrd="0" destOrd="0" presId="urn:microsoft.com/office/officeart/2005/8/layout/hList1"/>
    <dgm:cxn modelId="{8A3CC6DB-9581-4A82-9350-1338869D5C4E}" srcId="{0828CF4E-AB4A-4A11-B178-A3FD7F9F53FE}" destId="{0063FE95-0E30-4608-8E04-4490A08E6BD2}" srcOrd="0" destOrd="0" parTransId="{0E892949-2C39-4372-B2A9-A7DC1203ABDB}" sibTransId="{CC2C8879-172B-42A2-B705-BCCCD2A3347D}"/>
    <dgm:cxn modelId="{BE90D3DC-F96F-4D8F-A8D1-EDAB01B8FC1B}" type="presOf" srcId="{30CB4ECE-810D-48C9-84AD-F2B303F9E859}" destId="{59BA1575-5F0F-4E55-82AD-D73955C26F20}" srcOrd="0" destOrd="0" presId="urn:microsoft.com/office/officeart/2005/8/layout/hList1"/>
    <dgm:cxn modelId="{D8CB24E5-A47D-4613-BA99-BE89AEC7A3F9}" type="presOf" srcId="{0063FE95-0E30-4608-8E04-4490A08E6BD2}" destId="{862D519B-FD56-445D-BC08-670130B9D321}" srcOrd="0" destOrd="0" presId="urn:microsoft.com/office/officeart/2005/8/layout/hList1"/>
    <dgm:cxn modelId="{C882EEE5-C7FB-4173-BA06-DAA4FCF354F5}" type="presOf" srcId="{C71F5982-8A30-455B-B719-F3EFC465C216}" destId="{A494A323-36CD-4CDF-8136-A0E7ED09EAFF}" srcOrd="0" destOrd="2" presId="urn:microsoft.com/office/officeart/2005/8/layout/hList1"/>
    <dgm:cxn modelId="{413613EC-77C5-40D7-8F58-2EC21EBFC0AB}" srcId="{30CB4ECE-810D-48C9-84AD-F2B303F9E859}" destId="{08DF53EF-3792-4E33-8708-2FF4B9E1B447}" srcOrd="0" destOrd="0" parTransId="{0AE6E6A5-B6C4-4F20-A190-D6411A31A51D}" sibTransId="{2638AF7E-8F9B-4E79-9464-E6DA0DC2CE37}"/>
    <dgm:cxn modelId="{75EC49F2-A9DB-4AE6-B6C6-B02125951B45}" srcId="{99A223FC-3F82-4E29-836C-AD00A12535D2}" destId="{0A084655-ED22-4F46-8674-2B745E9D65F6}" srcOrd="2" destOrd="0" parTransId="{1522ECE4-0651-43A4-86B6-531575AC843A}" sibTransId="{FA7DEB6A-9BC0-4A6F-B240-5CBCC7AEF920}"/>
    <dgm:cxn modelId="{E8F74CF3-3EB9-4F7C-9C94-0B5D535CE95F}" type="presOf" srcId="{582913F8-AD0F-4C2F-BC9E-146B0A362E28}" destId="{7DD1CC4D-6983-48D5-AAF9-6A1895CCA682}" srcOrd="0" destOrd="0" presId="urn:microsoft.com/office/officeart/2005/8/layout/hList1"/>
    <dgm:cxn modelId="{07E5B0FD-AA73-4541-80F0-75E262E7A261}" type="presOf" srcId="{C3904C7B-EA4A-44B2-A2F2-9B82F5603394}" destId="{A494A323-36CD-4CDF-8136-A0E7ED09EAFF}" srcOrd="0" destOrd="3" presId="urn:microsoft.com/office/officeart/2005/8/layout/hList1"/>
    <dgm:cxn modelId="{5B08F6FD-2355-4E4B-B06E-DB81E82C5C87}" type="presOf" srcId="{0A084655-ED22-4F46-8674-2B745E9D65F6}" destId="{300F88DA-4B29-432A-8645-BDB287E56671}" srcOrd="0" destOrd="0" presId="urn:microsoft.com/office/officeart/2005/8/layout/hList1"/>
    <dgm:cxn modelId="{E142DAFE-A3BA-4384-B3C7-751E0B6663FE}" type="presOf" srcId="{99A223FC-3F82-4E29-836C-AD00A12535D2}" destId="{37C32513-8209-4208-8148-F63F51CA0C20}" srcOrd="0" destOrd="0" presId="urn:microsoft.com/office/officeart/2005/8/layout/hList1"/>
    <dgm:cxn modelId="{2A51514B-1CF0-4A33-A6D4-25EC6C861F29}" type="presParOf" srcId="{37C32513-8209-4208-8148-F63F51CA0C20}" destId="{0458B3CB-612B-46CE-AE9E-4C6A76DA88A5}" srcOrd="0" destOrd="0" presId="urn:microsoft.com/office/officeart/2005/8/layout/hList1"/>
    <dgm:cxn modelId="{6B5D9B31-394E-403A-BFD8-B5AF5F50090B}" type="presParOf" srcId="{0458B3CB-612B-46CE-AE9E-4C6A76DA88A5}" destId="{59BA1575-5F0F-4E55-82AD-D73955C26F20}" srcOrd="0" destOrd="0" presId="urn:microsoft.com/office/officeart/2005/8/layout/hList1"/>
    <dgm:cxn modelId="{B241BCE4-113B-4B78-BD0D-0A848F34A404}" type="presParOf" srcId="{0458B3CB-612B-46CE-AE9E-4C6A76DA88A5}" destId="{A494A323-36CD-4CDF-8136-A0E7ED09EAFF}" srcOrd="1" destOrd="0" presId="urn:microsoft.com/office/officeart/2005/8/layout/hList1"/>
    <dgm:cxn modelId="{9D965E5B-8513-4C6C-991B-CD3403293379}" type="presParOf" srcId="{37C32513-8209-4208-8148-F63F51CA0C20}" destId="{6D29D3E0-DF82-41A2-92B6-17E44D752BDA}" srcOrd="1" destOrd="0" presId="urn:microsoft.com/office/officeart/2005/8/layout/hList1"/>
    <dgm:cxn modelId="{A3CB2981-09E9-4000-8DEC-8F0E41EEB567}" type="presParOf" srcId="{37C32513-8209-4208-8148-F63F51CA0C20}" destId="{31D82D78-7DEC-483B-A452-AB33E431FFB3}" srcOrd="2" destOrd="0" presId="urn:microsoft.com/office/officeart/2005/8/layout/hList1"/>
    <dgm:cxn modelId="{8036B9D3-3847-4BA1-9C28-68EDF1FF7C72}" type="presParOf" srcId="{31D82D78-7DEC-483B-A452-AB33E431FFB3}" destId="{24F7EB83-60E5-4DEA-A9B3-C78D6AC2943F}" srcOrd="0" destOrd="0" presId="urn:microsoft.com/office/officeart/2005/8/layout/hList1"/>
    <dgm:cxn modelId="{992B1AAA-298D-484A-8976-02396D49004B}" type="presParOf" srcId="{31D82D78-7DEC-483B-A452-AB33E431FFB3}" destId="{862D519B-FD56-445D-BC08-670130B9D321}" srcOrd="1" destOrd="0" presId="urn:microsoft.com/office/officeart/2005/8/layout/hList1"/>
    <dgm:cxn modelId="{36AAC1CE-5F77-4B34-91AC-1C0E4704A82B}" type="presParOf" srcId="{37C32513-8209-4208-8148-F63F51CA0C20}" destId="{A39DE5F2-F53D-450F-9108-E8DC3F6EE187}" srcOrd="3" destOrd="0" presId="urn:microsoft.com/office/officeart/2005/8/layout/hList1"/>
    <dgm:cxn modelId="{B9478E94-64E8-4770-B83A-B575AE77DEB2}" type="presParOf" srcId="{37C32513-8209-4208-8148-F63F51CA0C20}" destId="{B4009FB6-CE3D-4C7E-8E49-CD390B2ACC31}" srcOrd="4" destOrd="0" presId="urn:microsoft.com/office/officeart/2005/8/layout/hList1"/>
    <dgm:cxn modelId="{F24A12AA-18DC-4FB5-852B-4332E211FA41}" type="presParOf" srcId="{B4009FB6-CE3D-4C7E-8E49-CD390B2ACC31}" destId="{300F88DA-4B29-432A-8645-BDB287E56671}" srcOrd="0" destOrd="0" presId="urn:microsoft.com/office/officeart/2005/8/layout/hList1"/>
    <dgm:cxn modelId="{07647767-7383-4DF3-988B-35522E695F3D}" type="presParOf" srcId="{B4009FB6-CE3D-4C7E-8E49-CD390B2ACC31}" destId="{7DD1CC4D-6983-48D5-AAF9-6A1895CCA6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89A0E-BCAA-47CA-B1FF-7E46065C0A57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F35D6F8-E173-4D2E-AF27-546D00A4C716}">
      <dgm:prSet phldrT="[Text]" custT="1"/>
      <dgm:spPr/>
      <dgm:t>
        <a:bodyPr/>
        <a:lstStyle/>
        <a:p>
          <a:r>
            <a:rPr lang="en-GB" sz="1600" b="1" i="0">
              <a:latin typeface="Times New Roman" panose="02020603050405020304" pitchFamily="18" charset="0"/>
              <a:cs typeface="Times New Roman" panose="02020603050405020304" pitchFamily="18" charset="0"/>
            </a:rPr>
            <a:t>The added value of survey results</a:t>
          </a:r>
          <a:endParaRPr lang="en-GB" sz="16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BA283-DEDD-49F6-938B-2D6F01042BA3}" type="parTrans" cxnId="{D1EB0F17-7C5E-4364-9C08-924ED2559866}">
      <dgm:prSet/>
      <dgm:spPr/>
      <dgm:t>
        <a:bodyPr/>
        <a:lstStyle/>
        <a:p>
          <a:endParaRPr lang="en-GB"/>
        </a:p>
      </dgm:t>
    </dgm:pt>
    <dgm:pt modelId="{615F52B2-B84D-4F9C-9963-E65B98B96285}" type="sibTrans" cxnId="{D1EB0F17-7C5E-4364-9C08-924ED2559866}">
      <dgm:prSet/>
      <dgm:spPr/>
      <dgm:t>
        <a:bodyPr/>
        <a:lstStyle/>
        <a:p>
          <a:endParaRPr lang="en-GB"/>
        </a:p>
      </dgm:t>
    </dgm:pt>
    <dgm:pt modelId="{E5BFEB3E-0F67-4C81-8B88-05E1860E8C54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GB" sz="1600">
              <a:latin typeface="Times New Roman" panose="02020603050405020304" pitchFamily="18" charset="0"/>
              <a:cs typeface="Times New Roman" panose="02020603050405020304" pitchFamily="18" charset="0"/>
            </a:rPr>
            <a:t>Routine surveillance data are poorly informative</a:t>
          </a:r>
        </a:p>
      </dgm:t>
    </dgm:pt>
    <dgm:pt modelId="{F110C97D-9CFD-4075-962B-3735F3141890}" type="parTrans" cxnId="{A7422761-2FCB-4D34-816B-3E3F7A8C7DBE}">
      <dgm:prSet/>
      <dgm:spPr/>
      <dgm:t>
        <a:bodyPr/>
        <a:lstStyle/>
        <a:p>
          <a:endParaRPr lang="en-GB"/>
        </a:p>
      </dgm:t>
    </dgm:pt>
    <dgm:pt modelId="{51451032-77BE-4C95-B0C8-7D8CBB0D16AE}" type="sibTrans" cxnId="{A7422761-2FCB-4D34-816B-3E3F7A8C7DBE}">
      <dgm:prSet/>
      <dgm:spPr/>
      <dgm:t>
        <a:bodyPr/>
        <a:lstStyle/>
        <a:p>
          <a:endParaRPr lang="en-GB"/>
        </a:p>
      </dgm:t>
    </dgm:pt>
    <dgm:pt modelId="{B8D412B0-F9FD-4435-9423-7534E0620A87}">
      <dgm:prSet phldrT="[Text]" custT="1"/>
      <dgm:spPr/>
      <dgm:t>
        <a:bodyPr/>
        <a:lstStyle/>
        <a:p>
          <a:r>
            <a:rPr lang="en-GB" sz="1600" b="1" i="0">
              <a:latin typeface="Times New Roman" panose="02020603050405020304" pitchFamily="18" charset="0"/>
              <a:cs typeface="Times New Roman" panose="02020603050405020304" pitchFamily="18" charset="0"/>
            </a:rPr>
            <a:t>Epidemiological criteria</a:t>
          </a:r>
          <a:endParaRPr lang="en-GB" sz="16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75723-BB24-4219-AADA-6D26D3953594}" type="parTrans" cxnId="{02408670-0BAA-48AF-88C7-BB1F08F61A6D}">
      <dgm:prSet/>
      <dgm:spPr/>
      <dgm:t>
        <a:bodyPr/>
        <a:lstStyle/>
        <a:p>
          <a:endParaRPr lang="en-GB"/>
        </a:p>
      </dgm:t>
    </dgm:pt>
    <dgm:pt modelId="{6C6E95CE-6A99-493F-B2D7-FD577B23EB54}" type="sibTrans" cxnId="{02408670-0BAA-48AF-88C7-BB1F08F61A6D}">
      <dgm:prSet/>
      <dgm:spPr/>
      <dgm:t>
        <a:bodyPr/>
        <a:lstStyle/>
        <a:p>
          <a:endParaRPr lang="en-GB"/>
        </a:p>
      </dgm:t>
    </dgm:pt>
    <dgm:pt modelId="{5145AE19-05F6-4737-A99A-07050D4148BF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GB" sz="1600">
              <a:latin typeface="Times New Roman" panose="02020603050405020304" pitchFamily="18" charset="0"/>
              <a:cs typeface="Times New Roman" panose="02020603050405020304" pitchFamily="18" charset="0"/>
            </a:rPr>
            <a:t>Manageable sample size</a:t>
          </a:r>
        </a:p>
      </dgm:t>
    </dgm:pt>
    <dgm:pt modelId="{D004A4A5-84B0-45B0-A179-8C07535FD3D8}" type="parTrans" cxnId="{3C0E5CAF-73F4-4CD2-B28D-93B6B91BA06F}">
      <dgm:prSet/>
      <dgm:spPr/>
      <dgm:t>
        <a:bodyPr/>
        <a:lstStyle/>
        <a:p>
          <a:endParaRPr lang="en-GB"/>
        </a:p>
      </dgm:t>
    </dgm:pt>
    <dgm:pt modelId="{AFE9CDBD-7FEE-4AC1-8579-0FC5C07CD327}" type="sibTrans" cxnId="{3C0E5CAF-73F4-4CD2-B28D-93B6B91BA06F}">
      <dgm:prSet/>
      <dgm:spPr/>
      <dgm:t>
        <a:bodyPr/>
        <a:lstStyle/>
        <a:p>
          <a:endParaRPr lang="en-GB"/>
        </a:p>
      </dgm:t>
    </dgm:pt>
    <dgm:pt modelId="{F284C9D7-7393-4769-85E3-7B59A71DF5CB}">
      <dgm:prSet phldrT="[Text]" custT="1"/>
      <dgm:spPr/>
      <dgm:t>
        <a:bodyPr/>
        <a:lstStyle/>
        <a:p>
          <a:r>
            <a:rPr lang="en-GB" sz="1600" b="1" i="0">
              <a:latin typeface="Times New Roman" panose="02020603050405020304" pitchFamily="18" charset="0"/>
              <a:cs typeface="Times New Roman" panose="02020603050405020304" pitchFamily="18" charset="0"/>
            </a:rPr>
            <a:t>Feasibility criteria</a:t>
          </a:r>
          <a:endParaRPr lang="en-GB" sz="16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FAA77-8247-41E1-8BCA-550EC878B6D7}" type="parTrans" cxnId="{59200595-0640-4548-8B1C-DFCB67C83373}">
      <dgm:prSet/>
      <dgm:spPr/>
      <dgm:t>
        <a:bodyPr/>
        <a:lstStyle/>
        <a:p>
          <a:endParaRPr lang="en-GB"/>
        </a:p>
      </dgm:t>
    </dgm:pt>
    <dgm:pt modelId="{99ABEF36-2F44-48CA-9F63-286C3CFEB026}" type="sibTrans" cxnId="{59200595-0640-4548-8B1C-DFCB67C83373}">
      <dgm:prSet/>
      <dgm:spPr/>
      <dgm:t>
        <a:bodyPr/>
        <a:lstStyle/>
        <a:p>
          <a:endParaRPr lang="en-GB"/>
        </a:p>
      </dgm:t>
    </dgm:pt>
    <dgm:pt modelId="{54558BF8-8D9E-4398-BB72-AD8238BA4BEE}">
      <dgm:prSet phldrT="[Text]" custT="1"/>
      <dgm:spPr/>
      <dgm:t>
        <a:bodyPr/>
        <a:lstStyle/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Factors required for the successful implementation of a survey are in place</a:t>
          </a:r>
        </a:p>
      </dgm:t>
    </dgm:pt>
    <dgm:pt modelId="{5BA51162-FE45-4539-9469-5D5EA7FA0E1C}" type="parTrans" cxnId="{087EC0CF-D2D5-4C27-8EF4-95F42DD3C698}">
      <dgm:prSet/>
      <dgm:spPr/>
      <dgm:t>
        <a:bodyPr/>
        <a:lstStyle/>
        <a:p>
          <a:endParaRPr lang="en-GB"/>
        </a:p>
      </dgm:t>
    </dgm:pt>
    <dgm:pt modelId="{B6024B99-CEAE-43CD-9194-C78CC55CF811}" type="sibTrans" cxnId="{087EC0CF-D2D5-4C27-8EF4-95F42DD3C698}">
      <dgm:prSet/>
      <dgm:spPr/>
      <dgm:t>
        <a:bodyPr/>
        <a:lstStyle/>
        <a:p>
          <a:endParaRPr lang="en-GB"/>
        </a:p>
      </dgm:t>
    </dgm:pt>
    <dgm:pt modelId="{B885553A-9D54-4C3E-BA35-D3FEF8EF2B62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GB" sz="1600">
              <a:latin typeface="Times New Roman" panose="02020603050405020304" pitchFamily="18" charset="0"/>
              <a:cs typeface="Times New Roman" panose="02020603050405020304" pitchFamily="18" charset="0"/>
            </a:rPr>
            <a:t>Poor diagnostic stewardship</a:t>
          </a:r>
        </a:p>
      </dgm:t>
    </dgm:pt>
    <dgm:pt modelId="{D9FF815E-B0F7-43F3-8955-436EB2E4B114}" type="parTrans" cxnId="{EB6FA7A9-796E-437F-AF0B-D98B10E2ED9A}">
      <dgm:prSet/>
      <dgm:spPr/>
      <dgm:t>
        <a:bodyPr/>
        <a:lstStyle/>
        <a:p>
          <a:endParaRPr lang="en-GB"/>
        </a:p>
      </dgm:t>
    </dgm:pt>
    <dgm:pt modelId="{E7253EC0-BC6C-41B7-BF47-7D905A371D8F}" type="sibTrans" cxnId="{EB6FA7A9-796E-437F-AF0B-D98B10E2ED9A}">
      <dgm:prSet/>
      <dgm:spPr/>
      <dgm:t>
        <a:bodyPr/>
        <a:lstStyle/>
        <a:p>
          <a:endParaRPr lang="en-GB"/>
        </a:p>
      </dgm:t>
    </dgm:pt>
    <dgm:pt modelId="{B847A857-A224-4673-9457-D35525A774D1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GB" sz="1600">
              <a:latin typeface="Times New Roman" panose="02020603050405020304" pitchFamily="18" charset="0"/>
              <a:cs typeface="Times New Roman" panose="02020603050405020304" pitchFamily="18" charset="0"/>
            </a:rPr>
            <a:t>Public health data suggestive of added value</a:t>
          </a:r>
        </a:p>
      </dgm:t>
    </dgm:pt>
    <dgm:pt modelId="{CA6FAD01-3D36-4DF0-91E1-6B915ACE405D}" type="parTrans" cxnId="{A740B118-9C29-4B2A-9C20-C77AD1FC50E6}">
      <dgm:prSet/>
      <dgm:spPr/>
      <dgm:t>
        <a:bodyPr/>
        <a:lstStyle/>
        <a:p>
          <a:endParaRPr lang="en-GB"/>
        </a:p>
      </dgm:t>
    </dgm:pt>
    <dgm:pt modelId="{0E8984E3-A1BE-415A-B0E3-32625814C0EA}" type="sibTrans" cxnId="{A740B118-9C29-4B2A-9C20-C77AD1FC50E6}">
      <dgm:prSet/>
      <dgm:spPr/>
      <dgm:t>
        <a:bodyPr/>
        <a:lstStyle/>
        <a:p>
          <a:endParaRPr lang="en-GB"/>
        </a:p>
      </dgm:t>
    </dgm:pt>
    <dgm:pt modelId="{BCF57FAC-E231-4BCA-A2D9-0657BD2CB905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GB" sz="1600">
              <a:latin typeface="Times New Roman" panose="02020603050405020304" pitchFamily="18" charset="0"/>
              <a:cs typeface="Times New Roman" panose="02020603050405020304" pitchFamily="18" charset="0"/>
            </a:rPr>
            <a:t>Magnitude and health burden of AMR expected to be high</a:t>
          </a:r>
        </a:p>
      </dgm:t>
    </dgm:pt>
    <dgm:pt modelId="{B5A866DA-6F3D-46E9-A5FE-F40DC0123AD5}" type="parTrans" cxnId="{D39D2D1A-5ED4-4492-A55C-0B8E5D305B8F}">
      <dgm:prSet/>
      <dgm:spPr/>
      <dgm:t>
        <a:bodyPr/>
        <a:lstStyle/>
        <a:p>
          <a:endParaRPr lang="en-GB"/>
        </a:p>
      </dgm:t>
    </dgm:pt>
    <dgm:pt modelId="{57B03C50-2D5D-49D5-8AA5-D855A83AB72F}" type="sibTrans" cxnId="{D39D2D1A-5ED4-4492-A55C-0B8E5D305B8F}">
      <dgm:prSet/>
      <dgm:spPr/>
      <dgm:t>
        <a:bodyPr/>
        <a:lstStyle/>
        <a:p>
          <a:endParaRPr lang="en-GB"/>
        </a:p>
      </dgm:t>
    </dgm:pt>
    <dgm:pt modelId="{41D95BCA-79A6-41E1-9532-A843D848B618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GB" sz="1600">
              <a:latin typeface="Times New Roman" panose="02020603050405020304" pitchFamily="18" charset="0"/>
              <a:cs typeface="Times New Roman" panose="02020603050405020304" pitchFamily="18" charset="0"/>
            </a:rPr>
            <a:t>Some preliminary census data</a:t>
          </a:r>
        </a:p>
      </dgm:t>
    </dgm:pt>
    <dgm:pt modelId="{40BE2469-491D-45A1-9A3F-F37E8357CAA4}" type="parTrans" cxnId="{59D75F7E-8601-408A-B99B-58A48CC571F2}">
      <dgm:prSet/>
      <dgm:spPr/>
      <dgm:t>
        <a:bodyPr/>
        <a:lstStyle/>
        <a:p>
          <a:endParaRPr lang="en-GB"/>
        </a:p>
      </dgm:t>
    </dgm:pt>
    <dgm:pt modelId="{58082D53-34D4-49CE-9096-E1ACAFF94158}" type="sibTrans" cxnId="{59D75F7E-8601-408A-B99B-58A48CC571F2}">
      <dgm:prSet/>
      <dgm:spPr/>
      <dgm:t>
        <a:bodyPr/>
        <a:lstStyle/>
        <a:p>
          <a:endParaRPr lang="en-GB"/>
        </a:p>
      </dgm:t>
    </dgm:pt>
    <dgm:pt modelId="{17F627A5-34FC-4473-B2B2-FC492E7443CA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GB" sz="1600">
              <a:latin typeface="Times New Roman" panose="02020603050405020304" pitchFamily="18" charset="0"/>
              <a:cs typeface="Times New Roman" panose="02020603050405020304" pitchFamily="18" charset="0"/>
            </a:rPr>
            <a:t>Expected count of BSIs above a reasonable threshold</a:t>
          </a:r>
        </a:p>
      </dgm:t>
    </dgm:pt>
    <dgm:pt modelId="{01093BCC-FB13-479E-A48D-BAB49C5A953C}" type="parTrans" cxnId="{790CD505-AE01-452C-9906-54352979775D}">
      <dgm:prSet/>
      <dgm:spPr/>
      <dgm:t>
        <a:bodyPr/>
        <a:lstStyle/>
        <a:p>
          <a:endParaRPr lang="en-GB"/>
        </a:p>
      </dgm:t>
    </dgm:pt>
    <dgm:pt modelId="{2EF44050-6E8B-4D41-881E-3ADF464704D8}" type="sibTrans" cxnId="{790CD505-AE01-452C-9906-54352979775D}">
      <dgm:prSet/>
      <dgm:spPr/>
      <dgm:t>
        <a:bodyPr/>
        <a:lstStyle/>
        <a:p>
          <a:endParaRPr lang="en-GB"/>
        </a:p>
      </dgm:t>
    </dgm:pt>
    <dgm:pt modelId="{67119767-5134-44E6-B84B-DE55045DD857}" type="pres">
      <dgm:prSet presAssocID="{6B589A0E-BCAA-47CA-B1FF-7E46065C0A57}" presName="linear" presStyleCnt="0">
        <dgm:presLayoutVars>
          <dgm:dir/>
          <dgm:animLvl val="lvl"/>
          <dgm:resizeHandles val="exact"/>
        </dgm:presLayoutVars>
      </dgm:prSet>
      <dgm:spPr/>
    </dgm:pt>
    <dgm:pt modelId="{517FA296-4100-4FAB-A5E1-AA1A303B6187}" type="pres">
      <dgm:prSet presAssocID="{7F35D6F8-E173-4D2E-AF27-546D00A4C716}" presName="parentLin" presStyleCnt="0"/>
      <dgm:spPr/>
    </dgm:pt>
    <dgm:pt modelId="{A3687F95-88CB-411D-A9A8-DA963A124C6A}" type="pres">
      <dgm:prSet presAssocID="{7F35D6F8-E173-4D2E-AF27-546D00A4C716}" presName="parentLeftMargin" presStyleLbl="node1" presStyleIdx="0" presStyleCnt="3"/>
      <dgm:spPr/>
    </dgm:pt>
    <dgm:pt modelId="{3B21304B-3031-4757-838F-E43B5992449B}" type="pres">
      <dgm:prSet presAssocID="{7F35D6F8-E173-4D2E-AF27-546D00A4C7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AE1D3F-79A2-49B2-97F2-3601A26A063B}" type="pres">
      <dgm:prSet presAssocID="{7F35D6F8-E173-4D2E-AF27-546D00A4C716}" presName="negativeSpace" presStyleCnt="0"/>
      <dgm:spPr/>
    </dgm:pt>
    <dgm:pt modelId="{6B67E1A9-A604-498F-A7DE-98F5B75A20B7}" type="pres">
      <dgm:prSet presAssocID="{7F35D6F8-E173-4D2E-AF27-546D00A4C716}" presName="childText" presStyleLbl="conFgAcc1" presStyleIdx="0" presStyleCnt="3">
        <dgm:presLayoutVars>
          <dgm:bulletEnabled val="1"/>
        </dgm:presLayoutVars>
      </dgm:prSet>
      <dgm:spPr/>
    </dgm:pt>
    <dgm:pt modelId="{E3AB4930-07A3-4FD9-BC95-69381BBD4E89}" type="pres">
      <dgm:prSet presAssocID="{615F52B2-B84D-4F9C-9963-E65B98B96285}" presName="spaceBetweenRectangles" presStyleCnt="0"/>
      <dgm:spPr/>
    </dgm:pt>
    <dgm:pt modelId="{C8BE90A5-2971-476B-A098-4B06565F6772}" type="pres">
      <dgm:prSet presAssocID="{B8D412B0-F9FD-4435-9423-7534E0620A87}" presName="parentLin" presStyleCnt="0"/>
      <dgm:spPr/>
    </dgm:pt>
    <dgm:pt modelId="{ACF934F2-D61C-4060-8B0B-27DEF57E70BE}" type="pres">
      <dgm:prSet presAssocID="{B8D412B0-F9FD-4435-9423-7534E0620A87}" presName="parentLeftMargin" presStyleLbl="node1" presStyleIdx="0" presStyleCnt="3"/>
      <dgm:spPr/>
    </dgm:pt>
    <dgm:pt modelId="{62B65D9D-A95C-4B71-AD75-3ABB0F3C24AF}" type="pres">
      <dgm:prSet presAssocID="{B8D412B0-F9FD-4435-9423-7534E0620A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73A5F9-1166-41DC-AF8F-3D22BA40D9BE}" type="pres">
      <dgm:prSet presAssocID="{B8D412B0-F9FD-4435-9423-7534E0620A87}" presName="negativeSpace" presStyleCnt="0"/>
      <dgm:spPr/>
    </dgm:pt>
    <dgm:pt modelId="{767F4410-F462-45D5-9C73-2408CF9A52CA}" type="pres">
      <dgm:prSet presAssocID="{B8D412B0-F9FD-4435-9423-7534E0620A87}" presName="childText" presStyleLbl="conFgAcc1" presStyleIdx="1" presStyleCnt="3">
        <dgm:presLayoutVars>
          <dgm:bulletEnabled val="1"/>
        </dgm:presLayoutVars>
      </dgm:prSet>
      <dgm:spPr/>
    </dgm:pt>
    <dgm:pt modelId="{00790BF0-F7C0-4F7B-900C-470258039CFA}" type="pres">
      <dgm:prSet presAssocID="{6C6E95CE-6A99-493F-B2D7-FD577B23EB54}" presName="spaceBetweenRectangles" presStyleCnt="0"/>
      <dgm:spPr/>
    </dgm:pt>
    <dgm:pt modelId="{3A7D82D3-E3C9-4839-BDF0-4F7C02AD1086}" type="pres">
      <dgm:prSet presAssocID="{F284C9D7-7393-4769-85E3-7B59A71DF5CB}" presName="parentLin" presStyleCnt="0"/>
      <dgm:spPr/>
    </dgm:pt>
    <dgm:pt modelId="{7D92B7CB-A011-4258-A9F3-5DCE3BD648E6}" type="pres">
      <dgm:prSet presAssocID="{F284C9D7-7393-4769-85E3-7B59A71DF5CB}" presName="parentLeftMargin" presStyleLbl="node1" presStyleIdx="1" presStyleCnt="3"/>
      <dgm:spPr/>
    </dgm:pt>
    <dgm:pt modelId="{C07DA5AB-9C3C-477A-B3DF-A2CEE6388CEF}" type="pres">
      <dgm:prSet presAssocID="{F284C9D7-7393-4769-85E3-7B59A71DF5C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867D280-0456-444B-8B80-096A8351B015}" type="pres">
      <dgm:prSet presAssocID="{F284C9D7-7393-4769-85E3-7B59A71DF5CB}" presName="negativeSpace" presStyleCnt="0"/>
      <dgm:spPr/>
    </dgm:pt>
    <dgm:pt modelId="{16BAFBBE-5E39-4416-A977-947FE4CA9F21}" type="pres">
      <dgm:prSet presAssocID="{F284C9D7-7393-4769-85E3-7B59A71DF5CB}" presName="childText" presStyleLbl="conFgAcc1" presStyleIdx="2" presStyleCnt="3" custLinFactY="181" custLinFactNeighborX="177" custLinFactNeighborY="100000">
        <dgm:presLayoutVars>
          <dgm:bulletEnabled val="1"/>
        </dgm:presLayoutVars>
      </dgm:prSet>
      <dgm:spPr/>
    </dgm:pt>
  </dgm:ptLst>
  <dgm:cxnLst>
    <dgm:cxn modelId="{790CD505-AE01-452C-9906-54352979775D}" srcId="{B8D412B0-F9FD-4435-9423-7534E0620A87}" destId="{17F627A5-34FC-4473-B2B2-FC492E7443CA}" srcOrd="2" destOrd="0" parTransId="{01093BCC-FB13-479E-A48D-BAB49C5A953C}" sibTransId="{2EF44050-6E8B-4D41-881E-3ADF464704D8}"/>
    <dgm:cxn modelId="{A0B01709-62D8-4B9F-96C3-885E2CF9C609}" type="presOf" srcId="{E5BFEB3E-0F67-4C81-8B88-05E1860E8C54}" destId="{6B67E1A9-A604-498F-A7DE-98F5B75A20B7}" srcOrd="0" destOrd="0" presId="urn:microsoft.com/office/officeart/2005/8/layout/list1"/>
    <dgm:cxn modelId="{D1EB0F17-7C5E-4364-9C08-924ED2559866}" srcId="{6B589A0E-BCAA-47CA-B1FF-7E46065C0A57}" destId="{7F35D6F8-E173-4D2E-AF27-546D00A4C716}" srcOrd="0" destOrd="0" parTransId="{BBEBA283-DEDD-49F6-938B-2D6F01042BA3}" sibTransId="{615F52B2-B84D-4F9C-9963-E65B98B96285}"/>
    <dgm:cxn modelId="{A740B118-9C29-4B2A-9C20-C77AD1FC50E6}" srcId="{7F35D6F8-E173-4D2E-AF27-546D00A4C716}" destId="{B847A857-A224-4673-9457-D35525A774D1}" srcOrd="2" destOrd="0" parTransId="{CA6FAD01-3D36-4DF0-91E1-6B915ACE405D}" sibTransId="{0E8984E3-A1BE-415A-B0E3-32625814C0EA}"/>
    <dgm:cxn modelId="{D39D2D1A-5ED4-4492-A55C-0B8E5D305B8F}" srcId="{7F35D6F8-E173-4D2E-AF27-546D00A4C716}" destId="{BCF57FAC-E231-4BCA-A2D9-0657BD2CB905}" srcOrd="3" destOrd="0" parTransId="{B5A866DA-6F3D-46E9-A5FE-F40DC0123AD5}" sibTransId="{57B03C50-2D5D-49D5-8AA5-D855A83AB72F}"/>
    <dgm:cxn modelId="{1B0F971D-5F1A-454A-A431-AB98FA9FA6BF}" type="presOf" srcId="{54558BF8-8D9E-4398-BB72-AD8238BA4BEE}" destId="{16BAFBBE-5E39-4416-A977-947FE4CA9F21}" srcOrd="0" destOrd="0" presId="urn:microsoft.com/office/officeart/2005/8/layout/list1"/>
    <dgm:cxn modelId="{420A2B1E-6A81-47D5-9097-A19D1BA6F27E}" type="presOf" srcId="{6B589A0E-BCAA-47CA-B1FF-7E46065C0A57}" destId="{67119767-5134-44E6-B84B-DE55045DD857}" srcOrd="0" destOrd="0" presId="urn:microsoft.com/office/officeart/2005/8/layout/list1"/>
    <dgm:cxn modelId="{50562B37-129F-469B-B0EF-8318D84A8BC4}" type="presOf" srcId="{5145AE19-05F6-4737-A99A-07050D4148BF}" destId="{767F4410-F462-45D5-9C73-2408CF9A52CA}" srcOrd="0" destOrd="0" presId="urn:microsoft.com/office/officeart/2005/8/layout/list1"/>
    <dgm:cxn modelId="{6A98F25B-4AFD-4370-8DF0-618D7D7DEE29}" type="presOf" srcId="{17F627A5-34FC-4473-B2B2-FC492E7443CA}" destId="{767F4410-F462-45D5-9C73-2408CF9A52CA}" srcOrd="0" destOrd="2" presId="urn:microsoft.com/office/officeart/2005/8/layout/list1"/>
    <dgm:cxn modelId="{A7422761-2FCB-4D34-816B-3E3F7A8C7DBE}" srcId="{7F35D6F8-E173-4D2E-AF27-546D00A4C716}" destId="{E5BFEB3E-0F67-4C81-8B88-05E1860E8C54}" srcOrd="0" destOrd="0" parTransId="{F110C97D-9CFD-4075-962B-3735F3141890}" sibTransId="{51451032-77BE-4C95-B0C8-7D8CBB0D16AE}"/>
    <dgm:cxn modelId="{2118B04D-8B45-48D7-A157-6059277BB638}" type="presOf" srcId="{F284C9D7-7393-4769-85E3-7B59A71DF5CB}" destId="{C07DA5AB-9C3C-477A-B3DF-A2CEE6388CEF}" srcOrd="1" destOrd="0" presId="urn:microsoft.com/office/officeart/2005/8/layout/list1"/>
    <dgm:cxn modelId="{02408670-0BAA-48AF-88C7-BB1F08F61A6D}" srcId="{6B589A0E-BCAA-47CA-B1FF-7E46065C0A57}" destId="{B8D412B0-F9FD-4435-9423-7534E0620A87}" srcOrd="1" destOrd="0" parTransId="{2E275723-BB24-4219-AADA-6D26D3953594}" sibTransId="{6C6E95CE-6A99-493F-B2D7-FD577B23EB54}"/>
    <dgm:cxn modelId="{45C5065A-5EED-4C36-9000-986BC71F0DAF}" type="presOf" srcId="{7F35D6F8-E173-4D2E-AF27-546D00A4C716}" destId="{A3687F95-88CB-411D-A9A8-DA963A124C6A}" srcOrd="0" destOrd="0" presId="urn:microsoft.com/office/officeart/2005/8/layout/list1"/>
    <dgm:cxn modelId="{59D75F7E-8601-408A-B99B-58A48CC571F2}" srcId="{B8D412B0-F9FD-4435-9423-7534E0620A87}" destId="{41D95BCA-79A6-41E1-9532-A843D848B618}" srcOrd="1" destOrd="0" parTransId="{40BE2469-491D-45A1-9A3F-F37E8357CAA4}" sibTransId="{58082D53-34D4-49CE-9096-E1ACAFF94158}"/>
    <dgm:cxn modelId="{E55F8984-AE4B-42DC-840A-130740887C57}" type="presOf" srcId="{41D95BCA-79A6-41E1-9532-A843D848B618}" destId="{767F4410-F462-45D5-9C73-2408CF9A52CA}" srcOrd="0" destOrd="1" presId="urn:microsoft.com/office/officeart/2005/8/layout/list1"/>
    <dgm:cxn modelId="{269FED84-8772-4074-863F-F8EA2D6AF60B}" type="presOf" srcId="{B8D412B0-F9FD-4435-9423-7534E0620A87}" destId="{ACF934F2-D61C-4060-8B0B-27DEF57E70BE}" srcOrd="0" destOrd="0" presId="urn:microsoft.com/office/officeart/2005/8/layout/list1"/>
    <dgm:cxn modelId="{CC191B8A-2F9F-4EA6-9FC1-4616DED9C151}" type="presOf" srcId="{BCF57FAC-E231-4BCA-A2D9-0657BD2CB905}" destId="{6B67E1A9-A604-498F-A7DE-98F5B75A20B7}" srcOrd="0" destOrd="3" presId="urn:microsoft.com/office/officeart/2005/8/layout/list1"/>
    <dgm:cxn modelId="{59200595-0640-4548-8B1C-DFCB67C83373}" srcId="{6B589A0E-BCAA-47CA-B1FF-7E46065C0A57}" destId="{F284C9D7-7393-4769-85E3-7B59A71DF5CB}" srcOrd="2" destOrd="0" parTransId="{532FAA77-8247-41E1-8BCA-550EC878B6D7}" sibTransId="{99ABEF36-2F44-48CA-9F63-286C3CFEB026}"/>
    <dgm:cxn modelId="{EB6FA7A9-796E-437F-AF0B-D98B10E2ED9A}" srcId="{7F35D6F8-E173-4D2E-AF27-546D00A4C716}" destId="{B885553A-9D54-4C3E-BA35-D3FEF8EF2B62}" srcOrd="1" destOrd="0" parTransId="{D9FF815E-B0F7-43F3-8955-436EB2E4B114}" sibTransId="{E7253EC0-BC6C-41B7-BF47-7D905A371D8F}"/>
    <dgm:cxn modelId="{3C0E5CAF-73F4-4CD2-B28D-93B6B91BA06F}" srcId="{B8D412B0-F9FD-4435-9423-7534E0620A87}" destId="{5145AE19-05F6-4737-A99A-07050D4148BF}" srcOrd="0" destOrd="0" parTransId="{D004A4A5-84B0-45B0-A179-8C07535FD3D8}" sibTransId="{AFE9CDBD-7FEE-4AC1-8579-0FC5C07CD327}"/>
    <dgm:cxn modelId="{212C5FCF-2C6B-40DE-A5A9-77669C8EC34F}" type="presOf" srcId="{F284C9D7-7393-4769-85E3-7B59A71DF5CB}" destId="{7D92B7CB-A011-4258-A9F3-5DCE3BD648E6}" srcOrd="0" destOrd="0" presId="urn:microsoft.com/office/officeart/2005/8/layout/list1"/>
    <dgm:cxn modelId="{627AB2CF-698F-4910-8E02-4D09CCFF2EE0}" type="presOf" srcId="{B847A857-A224-4673-9457-D35525A774D1}" destId="{6B67E1A9-A604-498F-A7DE-98F5B75A20B7}" srcOrd="0" destOrd="2" presId="urn:microsoft.com/office/officeart/2005/8/layout/list1"/>
    <dgm:cxn modelId="{087EC0CF-D2D5-4C27-8EF4-95F42DD3C698}" srcId="{F284C9D7-7393-4769-85E3-7B59A71DF5CB}" destId="{54558BF8-8D9E-4398-BB72-AD8238BA4BEE}" srcOrd="0" destOrd="0" parTransId="{5BA51162-FE45-4539-9469-5D5EA7FA0E1C}" sibTransId="{B6024B99-CEAE-43CD-9194-C78CC55CF811}"/>
    <dgm:cxn modelId="{2871CFD3-C7C9-47D4-8CF8-4153520A0803}" type="presOf" srcId="{7F35D6F8-E173-4D2E-AF27-546D00A4C716}" destId="{3B21304B-3031-4757-838F-E43B5992449B}" srcOrd="1" destOrd="0" presId="urn:microsoft.com/office/officeart/2005/8/layout/list1"/>
    <dgm:cxn modelId="{48FCC5DF-5D17-4845-B019-02F314B588FF}" type="presOf" srcId="{B8D412B0-F9FD-4435-9423-7534E0620A87}" destId="{62B65D9D-A95C-4B71-AD75-3ABB0F3C24AF}" srcOrd="1" destOrd="0" presId="urn:microsoft.com/office/officeart/2005/8/layout/list1"/>
    <dgm:cxn modelId="{1C0A47E5-94BB-4E18-A84A-CF7767F0B81B}" type="presOf" srcId="{B885553A-9D54-4C3E-BA35-D3FEF8EF2B62}" destId="{6B67E1A9-A604-498F-A7DE-98F5B75A20B7}" srcOrd="0" destOrd="1" presId="urn:microsoft.com/office/officeart/2005/8/layout/list1"/>
    <dgm:cxn modelId="{8037D372-3180-4237-8018-868FF4974C93}" type="presParOf" srcId="{67119767-5134-44E6-B84B-DE55045DD857}" destId="{517FA296-4100-4FAB-A5E1-AA1A303B6187}" srcOrd="0" destOrd="0" presId="urn:microsoft.com/office/officeart/2005/8/layout/list1"/>
    <dgm:cxn modelId="{41FA5E14-C028-490E-ABAE-6AED8CF01852}" type="presParOf" srcId="{517FA296-4100-4FAB-A5E1-AA1A303B6187}" destId="{A3687F95-88CB-411D-A9A8-DA963A124C6A}" srcOrd="0" destOrd="0" presId="urn:microsoft.com/office/officeart/2005/8/layout/list1"/>
    <dgm:cxn modelId="{5CA2BD12-73FA-4348-9849-1D7FD110AB80}" type="presParOf" srcId="{517FA296-4100-4FAB-A5E1-AA1A303B6187}" destId="{3B21304B-3031-4757-838F-E43B5992449B}" srcOrd="1" destOrd="0" presId="urn:microsoft.com/office/officeart/2005/8/layout/list1"/>
    <dgm:cxn modelId="{154F6A2D-3F22-4C8A-B47A-07CD085AB1D0}" type="presParOf" srcId="{67119767-5134-44E6-B84B-DE55045DD857}" destId="{9DAE1D3F-79A2-49B2-97F2-3601A26A063B}" srcOrd="1" destOrd="0" presId="urn:microsoft.com/office/officeart/2005/8/layout/list1"/>
    <dgm:cxn modelId="{B865E824-64FF-48AF-864F-1D820739ECCF}" type="presParOf" srcId="{67119767-5134-44E6-B84B-DE55045DD857}" destId="{6B67E1A9-A604-498F-A7DE-98F5B75A20B7}" srcOrd="2" destOrd="0" presId="urn:microsoft.com/office/officeart/2005/8/layout/list1"/>
    <dgm:cxn modelId="{BCE8C0E1-85DF-440E-856F-95BCC19F6E1F}" type="presParOf" srcId="{67119767-5134-44E6-B84B-DE55045DD857}" destId="{E3AB4930-07A3-4FD9-BC95-69381BBD4E89}" srcOrd="3" destOrd="0" presId="urn:microsoft.com/office/officeart/2005/8/layout/list1"/>
    <dgm:cxn modelId="{C60D5BBD-9152-45A4-AB6E-3FE9F34C7573}" type="presParOf" srcId="{67119767-5134-44E6-B84B-DE55045DD857}" destId="{C8BE90A5-2971-476B-A098-4B06565F6772}" srcOrd="4" destOrd="0" presId="urn:microsoft.com/office/officeart/2005/8/layout/list1"/>
    <dgm:cxn modelId="{822DDD14-1404-4A35-B6FE-320376022C65}" type="presParOf" srcId="{C8BE90A5-2971-476B-A098-4B06565F6772}" destId="{ACF934F2-D61C-4060-8B0B-27DEF57E70BE}" srcOrd="0" destOrd="0" presId="urn:microsoft.com/office/officeart/2005/8/layout/list1"/>
    <dgm:cxn modelId="{F60A8806-F8D4-417E-B9B2-E4AEFE5DEFDB}" type="presParOf" srcId="{C8BE90A5-2971-476B-A098-4B06565F6772}" destId="{62B65D9D-A95C-4B71-AD75-3ABB0F3C24AF}" srcOrd="1" destOrd="0" presId="urn:microsoft.com/office/officeart/2005/8/layout/list1"/>
    <dgm:cxn modelId="{5FAD1984-4E96-4954-AF01-D5B807084139}" type="presParOf" srcId="{67119767-5134-44E6-B84B-DE55045DD857}" destId="{6E73A5F9-1166-41DC-AF8F-3D22BA40D9BE}" srcOrd="5" destOrd="0" presId="urn:microsoft.com/office/officeart/2005/8/layout/list1"/>
    <dgm:cxn modelId="{819AF99C-A98C-45B9-A55F-FCCA03431E36}" type="presParOf" srcId="{67119767-5134-44E6-B84B-DE55045DD857}" destId="{767F4410-F462-45D5-9C73-2408CF9A52CA}" srcOrd="6" destOrd="0" presId="urn:microsoft.com/office/officeart/2005/8/layout/list1"/>
    <dgm:cxn modelId="{84D63F06-88F5-4402-A331-43504F1DDB90}" type="presParOf" srcId="{67119767-5134-44E6-B84B-DE55045DD857}" destId="{00790BF0-F7C0-4F7B-900C-470258039CFA}" srcOrd="7" destOrd="0" presId="urn:microsoft.com/office/officeart/2005/8/layout/list1"/>
    <dgm:cxn modelId="{6D132D49-2889-4FE8-A183-0D2FAE8145B3}" type="presParOf" srcId="{67119767-5134-44E6-B84B-DE55045DD857}" destId="{3A7D82D3-E3C9-4839-BDF0-4F7C02AD1086}" srcOrd="8" destOrd="0" presId="urn:microsoft.com/office/officeart/2005/8/layout/list1"/>
    <dgm:cxn modelId="{EC99D2A8-0321-40FD-817B-933639AA9C5E}" type="presParOf" srcId="{3A7D82D3-E3C9-4839-BDF0-4F7C02AD1086}" destId="{7D92B7CB-A011-4258-A9F3-5DCE3BD648E6}" srcOrd="0" destOrd="0" presId="urn:microsoft.com/office/officeart/2005/8/layout/list1"/>
    <dgm:cxn modelId="{38552B85-299A-4D42-BBBA-BD6F236CEDDB}" type="presParOf" srcId="{3A7D82D3-E3C9-4839-BDF0-4F7C02AD1086}" destId="{C07DA5AB-9C3C-477A-B3DF-A2CEE6388CEF}" srcOrd="1" destOrd="0" presId="urn:microsoft.com/office/officeart/2005/8/layout/list1"/>
    <dgm:cxn modelId="{CB65037B-4D67-4E0D-8814-FFDCECB5FB97}" type="presParOf" srcId="{67119767-5134-44E6-B84B-DE55045DD857}" destId="{8867D280-0456-444B-8B80-096A8351B015}" srcOrd="9" destOrd="0" presId="urn:microsoft.com/office/officeart/2005/8/layout/list1"/>
    <dgm:cxn modelId="{746E713B-1A84-4D03-890B-68148CE20277}" type="presParOf" srcId="{67119767-5134-44E6-B84B-DE55045DD857}" destId="{16BAFBBE-5E39-4416-A977-947FE4CA9F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704B5-09B8-4832-87C5-78A2E7D2467B}">
      <dsp:nvSpPr>
        <dsp:cNvPr id="0" name=""/>
        <dsp:cNvSpPr/>
      </dsp:nvSpPr>
      <dsp:spPr>
        <a:xfrm>
          <a:off x="0" y="667314"/>
          <a:ext cx="11277600" cy="6231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C0195-92CF-478E-8B5B-81B7174904CE}">
      <dsp:nvSpPr>
        <dsp:cNvPr id="0" name=""/>
        <dsp:cNvSpPr/>
      </dsp:nvSpPr>
      <dsp:spPr>
        <a:xfrm>
          <a:off x="284268" y="720460"/>
          <a:ext cx="516852" cy="516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6A4AE-F442-42E3-8842-943BB9F73B88}">
      <dsp:nvSpPr>
        <dsp:cNvPr id="0" name=""/>
        <dsp:cNvSpPr/>
      </dsp:nvSpPr>
      <dsp:spPr>
        <a:xfrm>
          <a:off x="1085389" y="509021"/>
          <a:ext cx="10192210" cy="93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5" tIns="99455" rIns="99455" bIns="994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new IT platform to meet the ever-growing technical needs of GLASS</a:t>
          </a:r>
        </a:p>
      </dsp:txBody>
      <dsp:txXfrm>
        <a:off x="1085389" y="509021"/>
        <a:ext cx="10192210" cy="939731"/>
      </dsp:txXfrm>
    </dsp:sp>
    <dsp:sp modelId="{69165BF7-DEAA-4F8E-825B-69F50ADB80BB}">
      <dsp:nvSpPr>
        <dsp:cNvPr id="0" name=""/>
        <dsp:cNvSpPr/>
      </dsp:nvSpPr>
      <dsp:spPr>
        <a:xfrm>
          <a:off x="0" y="1565988"/>
          <a:ext cx="11277600" cy="8991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B09F3-7CA5-43AC-A41A-9A6A726CE3C9}">
      <dsp:nvSpPr>
        <dsp:cNvPr id="0" name=""/>
        <dsp:cNvSpPr/>
      </dsp:nvSpPr>
      <dsp:spPr>
        <a:xfrm>
          <a:off x="299019" y="1714960"/>
          <a:ext cx="516852" cy="516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B07EB-A80B-428C-BB64-57D0B38548BF}">
      <dsp:nvSpPr>
        <dsp:cNvPr id="0" name=""/>
        <dsp:cNvSpPr/>
      </dsp:nvSpPr>
      <dsp:spPr>
        <a:xfrm>
          <a:off x="1060725" y="1521055"/>
          <a:ext cx="5074920" cy="93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5" tIns="99455" rIns="99455" bIns="994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Developed using DHIS2 technology</a:t>
          </a:r>
        </a:p>
      </dsp:txBody>
      <dsp:txXfrm>
        <a:off x="1060725" y="1521055"/>
        <a:ext cx="5074920" cy="939731"/>
      </dsp:txXfrm>
    </dsp:sp>
    <dsp:sp modelId="{C2008FFD-832E-4B88-A41E-660005E7E6D7}">
      <dsp:nvSpPr>
        <dsp:cNvPr id="0" name=""/>
        <dsp:cNvSpPr/>
      </dsp:nvSpPr>
      <dsp:spPr>
        <a:xfrm>
          <a:off x="6160309" y="1521064"/>
          <a:ext cx="5117290" cy="93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5" tIns="99455" rIns="99455" bIns="9945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WHO choice, commonly used in countries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Functionality and maintainability of DHIS2 </a:t>
          </a:r>
        </a:p>
      </dsp:txBody>
      <dsp:txXfrm>
        <a:off x="6160309" y="1521064"/>
        <a:ext cx="5117290" cy="939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A1575-5F0F-4E55-82AD-D73955C26F20}">
      <dsp:nvSpPr>
        <dsp:cNvPr id="0" name=""/>
        <dsp:cNvSpPr/>
      </dsp:nvSpPr>
      <dsp:spPr>
        <a:xfrm>
          <a:off x="3286" y="76644"/>
          <a:ext cx="3203971" cy="547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Proximate deliverables</a:t>
          </a:r>
        </a:p>
      </dsp:txBody>
      <dsp:txXfrm>
        <a:off x="3286" y="76644"/>
        <a:ext cx="3203971" cy="547200"/>
      </dsp:txXfrm>
    </dsp:sp>
    <dsp:sp modelId="{A494A323-36CD-4CDF-8136-A0E7ED09EAFF}">
      <dsp:nvSpPr>
        <dsp:cNvPr id="0" name=""/>
        <dsp:cNvSpPr/>
      </dsp:nvSpPr>
      <dsp:spPr>
        <a:xfrm>
          <a:off x="3286" y="623844"/>
          <a:ext cx="3203971" cy="36508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Formation of a national multi-disciplinary team of experts.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Definition of surveillance sites &amp; sample size for achieving representative national data.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Capacity building</a:t>
          </a:r>
        </a:p>
      </dsp:txBody>
      <dsp:txXfrm>
        <a:off x="3286" y="623844"/>
        <a:ext cx="3203971" cy="3650850"/>
      </dsp:txXfrm>
    </dsp:sp>
    <dsp:sp modelId="{24F7EB83-60E5-4DEA-A9B3-C78D6AC2943F}">
      <dsp:nvSpPr>
        <dsp:cNvPr id="0" name=""/>
        <dsp:cNvSpPr/>
      </dsp:nvSpPr>
      <dsp:spPr>
        <a:xfrm>
          <a:off x="3655814" y="76644"/>
          <a:ext cx="3203971" cy="5472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Intermediate deliverables</a:t>
          </a:r>
        </a:p>
      </dsp:txBody>
      <dsp:txXfrm>
        <a:off x="3655814" y="76644"/>
        <a:ext cx="3203971" cy="547200"/>
      </dsp:txXfrm>
    </dsp:sp>
    <dsp:sp modelId="{862D519B-FD56-445D-BC08-670130B9D321}">
      <dsp:nvSpPr>
        <dsp:cNvPr id="0" name=""/>
        <dsp:cNvSpPr/>
      </dsp:nvSpPr>
      <dsp:spPr>
        <a:xfrm>
          <a:off x="3655814" y="623844"/>
          <a:ext cx="3203971" cy="36508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Proof-of-principle implementation of the first nationally representative surveys.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Co-production of WHO’s technical guidance for national AMR prevalence surveys.</a:t>
          </a:r>
        </a:p>
      </dsp:txBody>
      <dsp:txXfrm>
        <a:off x="3655814" y="623844"/>
        <a:ext cx="3203971" cy="3650850"/>
      </dsp:txXfrm>
    </dsp:sp>
    <dsp:sp modelId="{300F88DA-4B29-432A-8645-BDB287E56671}">
      <dsp:nvSpPr>
        <dsp:cNvPr id="0" name=""/>
        <dsp:cNvSpPr/>
      </dsp:nvSpPr>
      <dsp:spPr>
        <a:xfrm>
          <a:off x="7308342" y="76644"/>
          <a:ext cx="3203971" cy="5472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Distal deliverables</a:t>
          </a:r>
        </a:p>
      </dsp:txBody>
      <dsp:txXfrm>
        <a:off x="7308342" y="76644"/>
        <a:ext cx="3203971" cy="547200"/>
      </dsp:txXfrm>
    </dsp:sp>
    <dsp:sp modelId="{7DD1CC4D-6983-48D5-AAF9-6A1895CCA682}">
      <dsp:nvSpPr>
        <dsp:cNvPr id="0" name=""/>
        <dsp:cNvSpPr/>
      </dsp:nvSpPr>
      <dsp:spPr>
        <a:xfrm>
          <a:off x="7308342" y="623844"/>
          <a:ext cx="3203971" cy="36508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Development of a framework and a roadmap, to systematically scale-up periodic surveys in LMICs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Platform for global surveillance of AMR that can consider infection syndromes other than BSIs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Opportunity for linkage and integration with other activities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Channel for delivery of more detailed studies.</a:t>
          </a:r>
        </a:p>
      </dsp:txBody>
      <dsp:txXfrm>
        <a:off x="7308342" y="623844"/>
        <a:ext cx="3203971" cy="3650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7E1A9-A604-498F-A7DE-98F5B75A20B7}">
      <dsp:nvSpPr>
        <dsp:cNvPr id="0" name=""/>
        <dsp:cNvSpPr/>
      </dsp:nvSpPr>
      <dsp:spPr>
        <a:xfrm>
          <a:off x="0" y="387068"/>
          <a:ext cx="6143946" cy="148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838" tIns="458216" rIns="476838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Routine surveillance data are poorly informative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Poor diagnostic stewardship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Public health data suggestive of added value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Magnitude and health burden of AMR expected to be high</a:t>
          </a:r>
        </a:p>
      </dsp:txBody>
      <dsp:txXfrm>
        <a:off x="0" y="387068"/>
        <a:ext cx="6143946" cy="1489950"/>
      </dsp:txXfrm>
    </dsp:sp>
    <dsp:sp modelId="{3B21304B-3031-4757-838F-E43B5992449B}">
      <dsp:nvSpPr>
        <dsp:cNvPr id="0" name=""/>
        <dsp:cNvSpPr/>
      </dsp:nvSpPr>
      <dsp:spPr>
        <a:xfrm>
          <a:off x="307197" y="62348"/>
          <a:ext cx="4300762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559" tIns="0" rIns="16255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The added value of survey results</a:t>
          </a:r>
          <a:endParaRPr lang="en-GB" sz="160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900" y="94051"/>
        <a:ext cx="4237356" cy="586034"/>
      </dsp:txXfrm>
    </dsp:sp>
    <dsp:sp modelId="{767F4410-F462-45D5-9C73-2408CF9A52CA}">
      <dsp:nvSpPr>
        <dsp:cNvPr id="0" name=""/>
        <dsp:cNvSpPr/>
      </dsp:nvSpPr>
      <dsp:spPr>
        <a:xfrm>
          <a:off x="0" y="2320538"/>
          <a:ext cx="6143946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05078"/>
              <a:satOff val="1120"/>
              <a:lumOff val="-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838" tIns="458216" rIns="476838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Manageable sample size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Some preliminary census data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Expected count of BSIs above a reasonable threshold</a:t>
          </a:r>
        </a:p>
      </dsp:txBody>
      <dsp:txXfrm>
        <a:off x="0" y="2320538"/>
        <a:ext cx="6143946" cy="1247400"/>
      </dsp:txXfrm>
    </dsp:sp>
    <dsp:sp modelId="{62B65D9D-A95C-4B71-AD75-3ABB0F3C24AF}">
      <dsp:nvSpPr>
        <dsp:cNvPr id="0" name=""/>
        <dsp:cNvSpPr/>
      </dsp:nvSpPr>
      <dsp:spPr>
        <a:xfrm>
          <a:off x="307197" y="1995818"/>
          <a:ext cx="4300762" cy="649440"/>
        </a:xfrm>
        <a:prstGeom prst="roundRect">
          <a:avLst/>
        </a:prstGeom>
        <a:solidFill>
          <a:schemeClr val="accent2">
            <a:hueOff val="605078"/>
            <a:satOff val="1120"/>
            <a:lumOff val="-1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559" tIns="0" rIns="16255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Epidemiological criteria</a:t>
          </a:r>
          <a:endParaRPr lang="en-GB" sz="160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900" y="2027521"/>
        <a:ext cx="4237356" cy="586034"/>
      </dsp:txXfrm>
    </dsp:sp>
    <dsp:sp modelId="{16BAFBBE-5E39-4416-A977-947FE4CA9F21}">
      <dsp:nvSpPr>
        <dsp:cNvPr id="0" name=""/>
        <dsp:cNvSpPr/>
      </dsp:nvSpPr>
      <dsp:spPr>
        <a:xfrm>
          <a:off x="0" y="4073806"/>
          <a:ext cx="6143946" cy="1022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10156"/>
              <a:satOff val="2239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838" tIns="458216" rIns="476838" bIns="113792" numCol="1" spcCol="1270" anchor="t" anchorCtr="0">
          <a:noAutofit/>
        </a:bodyPr>
        <a:lstStyle/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Factors required for the successful implementation of a survey are in place</a:t>
          </a:r>
        </a:p>
      </dsp:txBody>
      <dsp:txXfrm>
        <a:off x="0" y="4073806"/>
        <a:ext cx="6143946" cy="1022174"/>
      </dsp:txXfrm>
    </dsp:sp>
    <dsp:sp modelId="{C07DA5AB-9C3C-477A-B3DF-A2CEE6388CEF}">
      <dsp:nvSpPr>
        <dsp:cNvPr id="0" name=""/>
        <dsp:cNvSpPr/>
      </dsp:nvSpPr>
      <dsp:spPr>
        <a:xfrm>
          <a:off x="307197" y="3686738"/>
          <a:ext cx="4300762" cy="649440"/>
        </a:xfrm>
        <a:prstGeom prst="roundRect">
          <a:avLst/>
        </a:prstGeom>
        <a:solidFill>
          <a:schemeClr val="accent2">
            <a:hueOff val="1210156"/>
            <a:satOff val="2239"/>
            <a:lumOff val="-21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559" tIns="0" rIns="16255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Feasibility criteria</a:t>
          </a:r>
          <a:endParaRPr lang="en-GB" sz="160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900" y="3718441"/>
        <a:ext cx="4237356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25686-C135-714D-ADAE-A031C4BC020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5B747-18E9-E746-A276-B387773C2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3E895-32EE-FC4D-8A16-4E3AAD3376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1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8B811-A94A-6343-9993-CC3259E5EB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0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FA6E7-FF73-468F-AF69-ED51B45905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44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FA6E7-FF73-468F-AF69-ED51B45905E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24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FA6E7-FF73-468F-AF69-ED51B45905E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6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4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hands holding a child's hand&#10;&#10;Description automatically generated with medium confidence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263B6D-8996-474F-BAA8-575C05E66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5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31A47E6-021F-C944-BAE1-D55D61F60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E0C0D0-CCE0-8E4F-A363-BB316DFA3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475906B-9E00-8348-A356-A1DE427D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0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251DC5B-DFE6-E242-ACD8-A305694C9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84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62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72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918AED1-D52B-B843-8422-E6CDCCEE0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2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5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8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09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5C"/>
                </a:solidFill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107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128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9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8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30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404128"/>
            <a:ext cx="5154592" cy="320675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D277E7-B8AB-6149-A9B0-222EC5A51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93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51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0D91A6-1DEF-C742-BB2B-4F0CE8BD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45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6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1AF795-8C85-814F-914D-9EBE0519A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9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4071396"/>
            <a:ext cx="5486400" cy="168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2" y="4050792"/>
            <a:ext cx="5486400" cy="1705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2998280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2998280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3318E81-63F9-2444-AF93-3EF243AFF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9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113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4051583"/>
            <a:ext cx="3657600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2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D4A73-8602-F84A-9C68-0647084B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7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200" y="3388291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C6A7D-F186-344A-AFAE-1F4FB8A6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54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5724E3-FDE3-2149-BB91-FE058CAA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9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9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992776-3670-F24B-B4C8-03460D5C0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1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84C8C0-9FE5-7B48-A8C7-062291516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2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9ADE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6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F154-7A8E-1B45-AD9C-94D57622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68000"/>
            <a:ext cx="93600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F8892-5033-1745-BA7D-C3324B02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F74E-E479-6D47-9D03-C6AB48B877DF}" type="datetime4">
              <a:rPr lang="en-GB" smtClean="0"/>
              <a:t>22 September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E951E-68C2-0E40-8755-1A038A8F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CAE0-687B-D44E-98DD-6E2AB2CF1B46}" type="slidenum">
              <a:rPr lang="en-US" smtClean="0"/>
              <a:t>‹#›</a:t>
            </a:fld>
            <a:r>
              <a:rPr lang="en-US"/>
              <a:t> </a:t>
            </a:r>
          </a:p>
        </p:txBody>
      </p:sp>
      <p:pic>
        <p:nvPicPr>
          <p:cNvPr id="6" name="Picture 5" descr="WHO logo">
            <a:extLst>
              <a:ext uri="{FF2B5EF4-FFF2-40B4-BE49-F238E27FC236}">
                <a16:creationId xmlns:a16="http://schemas.microsoft.com/office/drawing/2014/main" id="{ACE0AAEA-7382-7B41-9C0F-C1A090D5C0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2460" y="6145200"/>
            <a:ext cx="1399540" cy="42951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85EF83-256F-1F49-B8C5-B96D7CAD16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872000"/>
            <a:ext cx="5400000" cy="3960000"/>
          </a:xfrm>
        </p:spPr>
        <p:txBody>
          <a:bodyPr/>
          <a:lstStyle>
            <a:lvl1pPr>
              <a:spcBef>
                <a:spcPts val="1500"/>
              </a:spcBef>
              <a:defRPr sz="1600" b="1">
                <a:solidFill>
                  <a:schemeClr val="accent3"/>
                </a:solidFill>
              </a:defRPr>
            </a:lvl1pPr>
            <a:lvl2pPr marL="180000"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BF7A1F9-D915-A045-AA07-97FDA2D2D5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2252" y="1872000"/>
            <a:ext cx="5400000" cy="3960000"/>
          </a:xfrm>
        </p:spPr>
        <p:txBody>
          <a:bodyPr/>
          <a:lstStyle>
            <a:lvl1pPr>
              <a:spcBef>
                <a:spcPts val="1500"/>
              </a:spcBef>
              <a:defRPr sz="1600" b="1">
                <a:solidFill>
                  <a:schemeClr val="accent3"/>
                </a:solidFill>
              </a:defRPr>
            </a:lvl1pPr>
            <a:lvl2pPr marL="180000"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FE20A5A-BEED-2641-8341-ECAB09AE7B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99" y="6012000"/>
            <a:ext cx="5400000" cy="216000"/>
          </a:xfrm>
        </p:spPr>
        <p:txBody>
          <a:bodyPr anchor="b" anchorCtr="0"/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GB"/>
              <a:t>Source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9AA1C1-FA9C-204E-B46A-0FF8AF700B51}"/>
              </a:ext>
            </a:extLst>
          </p:cNvPr>
          <p:cNvCxnSpPr/>
          <p:nvPr userDrawn="1"/>
        </p:nvCxnSpPr>
        <p:spPr>
          <a:xfrm>
            <a:off x="828000" y="6390000"/>
            <a:ext cx="0" cy="14400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75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ge slide and 2 colum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F154-7A8E-1B45-AD9C-94D57622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68000"/>
            <a:ext cx="7200000" cy="900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F8892-5033-1745-BA7D-C3324B02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F3D4-2AC4-1041-AE4B-8963660CC655}" type="datetime4">
              <a:rPr lang="en-GB" smtClean="0"/>
              <a:t>22 September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E951E-68C2-0E40-8755-1A038A8F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CAE0-687B-D44E-98DD-6E2AB2CF1B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85EF83-256F-1F49-B8C5-B96D7CAD16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872000"/>
            <a:ext cx="5400000" cy="3960000"/>
          </a:xfrm>
        </p:spPr>
        <p:txBody>
          <a:bodyPr/>
          <a:lstStyle>
            <a:lvl1pPr>
              <a:spcBef>
                <a:spcPts val="1500"/>
              </a:spcBef>
              <a:defRPr sz="1600" b="1">
                <a:solidFill>
                  <a:schemeClr val="accent3"/>
                </a:solidFill>
              </a:defRPr>
            </a:lvl1pPr>
            <a:lvl2pPr marL="180000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BF7A1F9-D915-A045-AA07-97FDA2D2D5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2252" y="1872000"/>
            <a:ext cx="5400000" cy="3960000"/>
          </a:xfrm>
        </p:spPr>
        <p:txBody>
          <a:bodyPr/>
          <a:lstStyle>
            <a:lvl1pPr>
              <a:spcBef>
                <a:spcPts val="1500"/>
              </a:spcBef>
              <a:defRPr sz="1600" b="1">
                <a:solidFill>
                  <a:schemeClr val="accent3"/>
                </a:solidFill>
              </a:defRPr>
            </a:lvl1pPr>
            <a:lvl2pPr marL="180000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532DE0B-2035-BE49-8C38-973C434F6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99" y="6012000"/>
            <a:ext cx="5400000" cy="216000"/>
          </a:xfrm>
        </p:spPr>
        <p:txBody>
          <a:bodyPr anchor="b" anchorCtr="0"/>
          <a:lstStyle>
            <a:lvl1pPr>
              <a:spcAft>
                <a:spcPts val="0"/>
              </a:spcAft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Source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F71D17-B27C-4D43-A46A-3303FA4CFF88}"/>
              </a:ext>
            </a:extLst>
          </p:cNvPr>
          <p:cNvCxnSpPr/>
          <p:nvPr userDrawn="1"/>
        </p:nvCxnSpPr>
        <p:spPr>
          <a:xfrm>
            <a:off x="828000" y="6390000"/>
            <a:ext cx="0" cy="14400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2798A0-C6F3-7344-86FB-DFFAD2B662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490" y="6145581"/>
            <a:ext cx="1405509" cy="4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06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graphic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83F607-9AB9-D246-A7E6-49629D58F3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52115" y="648000"/>
            <a:ext cx="2939074" cy="620999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AF154-7A8E-1B45-AD9C-94D57622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68000"/>
            <a:ext cx="72000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F8892-5033-1745-BA7D-C3324B02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000" y="6356349"/>
            <a:ext cx="1440000" cy="180000"/>
          </a:xfrm>
        </p:spPr>
        <p:txBody>
          <a:bodyPr/>
          <a:lstStyle>
            <a:lvl1pPr>
              <a:defRPr sz="900"/>
            </a:lvl1pPr>
          </a:lstStyle>
          <a:p>
            <a:fld id="{894A55CC-C74F-F24A-830F-151BB33B6341}" type="datetime4">
              <a:rPr lang="en-GB" smtClean="0"/>
              <a:pPr/>
              <a:t>22 September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E951E-68C2-0E40-8755-1A038A8F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97A6CAE0-687B-D44E-98DD-6E2AB2CF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ADA75D4B-2E8B-E348-994B-83262C0F62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5760000"/>
            <a:ext cx="7560000" cy="503999"/>
          </a:xfrm>
        </p:spPr>
        <p:txBody>
          <a:bodyPr anchor="b" anchorCtr="0"/>
          <a:lstStyle>
            <a:lvl1pPr>
              <a:spcAft>
                <a:spcPts val="0"/>
              </a:spcAft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Source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DDCAB7-F1BB-7B46-9726-A4AB6AC27FF2}"/>
              </a:ext>
            </a:extLst>
          </p:cNvPr>
          <p:cNvCxnSpPr/>
          <p:nvPr userDrawn="1"/>
        </p:nvCxnSpPr>
        <p:spPr>
          <a:xfrm>
            <a:off x="828000" y="6426000"/>
            <a:ext cx="0" cy="9000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FCC7751-573E-6343-B8F7-F391114F9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9" y="1260001"/>
            <a:ext cx="7560000" cy="503999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ECA1781-C9A0-1A43-B6D7-41AF6D07D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998" y="1872000"/>
            <a:ext cx="7560000" cy="360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2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_brigh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3E0F6DF-64D7-AB4B-9BA2-E27ECD25B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563" y="360000"/>
            <a:ext cx="1910116" cy="58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DB15B-9E43-C145-BD4B-DBC2B496B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224000"/>
            <a:ext cx="6480000" cy="19800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0DCF7-FE7C-9541-9AC4-A0D976926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528000"/>
            <a:ext cx="3600000" cy="1800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BA442D-E9A0-4B4A-B822-CC478AA70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5997600"/>
            <a:ext cx="2880000" cy="54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buNone/>
              <a:defRPr sz="1200"/>
            </a:lvl2pPr>
            <a:lvl3pPr marL="180000" indent="0">
              <a:buNone/>
              <a:defRPr sz="1200"/>
            </a:lvl3pPr>
            <a:lvl4pPr marL="360000" indent="0">
              <a:buNone/>
              <a:defRPr sz="1200"/>
            </a:lvl4pPr>
            <a:lvl5pPr marL="540000" indent="0"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D97A3A0-9206-D445-B62F-E2E2CBB93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694" y="1751451"/>
            <a:ext cx="6059424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AFBD7E-873F-FC49-A840-08A744808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07AB91-D215-9B41-9808-46FFB4D27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4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501AEF-ABA1-5B46-9DF6-FA16A49F3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1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+imag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99" y="-51762"/>
            <a:ext cx="11102500" cy="6909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721B3-1393-424A-8F5B-131AC86253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4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4B8F-6FB1-E142-BB39-118BD228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056B-352D-9345-9A93-0EC73276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764" y="6397384"/>
            <a:ext cx="38003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49" r:id="rId4"/>
    <p:sldLayoutId id="2147483658" r:id="rId5"/>
    <p:sldLayoutId id="2147483667" r:id="rId6"/>
    <p:sldLayoutId id="2147483660" r:id="rId7"/>
    <p:sldLayoutId id="2147483662" r:id="rId8"/>
    <p:sldLayoutId id="2147483673" r:id="rId9"/>
    <p:sldLayoutId id="2147483669" r:id="rId10"/>
    <p:sldLayoutId id="2147483670" r:id="rId11"/>
    <p:sldLayoutId id="2147483671" r:id="rId12"/>
    <p:sldLayoutId id="2147483672" r:id="rId13"/>
    <p:sldLayoutId id="2147483678" r:id="rId14"/>
    <p:sldLayoutId id="2147483681" r:id="rId15"/>
    <p:sldLayoutId id="2147483682" r:id="rId16"/>
    <p:sldLayoutId id="2147483687" r:id="rId17"/>
    <p:sldLayoutId id="2147483688" r:id="rId18"/>
    <p:sldLayoutId id="2147483680" r:id="rId19"/>
    <p:sldLayoutId id="2147483679" r:id="rId20"/>
    <p:sldLayoutId id="2147483689" r:id="rId21"/>
    <p:sldLayoutId id="2147483694" r:id="rId22"/>
    <p:sldLayoutId id="2147483695" r:id="rId23"/>
    <p:sldLayoutId id="2147483677" r:id="rId24"/>
    <p:sldLayoutId id="2147483692" r:id="rId25"/>
    <p:sldLayoutId id="2147483693" r:id="rId26"/>
    <p:sldLayoutId id="2147483650" r:id="rId27"/>
    <p:sldLayoutId id="2147483690" r:id="rId28"/>
    <p:sldLayoutId id="2147483676" r:id="rId29"/>
    <p:sldLayoutId id="2147483654" r:id="rId30"/>
    <p:sldLayoutId id="2147483691" r:id="rId31"/>
    <p:sldLayoutId id="2147483666" r:id="rId32"/>
    <p:sldLayoutId id="2147483674" r:id="rId33"/>
    <p:sldLayoutId id="2147483683" r:id="rId34"/>
    <p:sldLayoutId id="2147483675" r:id="rId35"/>
    <p:sldLayoutId id="2147483684" r:id="rId36"/>
    <p:sldLayoutId id="2147483652" r:id="rId37"/>
    <p:sldLayoutId id="2147483653" r:id="rId38"/>
    <p:sldLayoutId id="2147483656" r:id="rId39"/>
    <p:sldLayoutId id="2147483657" r:id="rId40"/>
    <p:sldLayoutId id="2147483685" r:id="rId41"/>
    <p:sldLayoutId id="2147483686" r:id="rId42"/>
    <p:sldLayoutId id="2147483698" r:id="rId43"/>
    <p:sldLayoutId id="2147483701" r:id="rId44"/>
    <p:sldLayoutId id="2147483702" r:id="rId45"/>
    <p:sldLayoutId id="2147483703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orldhealthorg.shinyapps.io/glass-dashboard/_w_eb26d24a/#!/" TargetMode="Externa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iv/pub/drugresistance/hivdr-action-plan-2017-2021/en/" TargetMode="External"/><Relationship Id="rId2" Type="http://schemas.openxmlformats.org/officeDocument/2006/relationships/hyperlink" Target="http://www.who.int/glass/en/" TargetMode="Externa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://www.who.int/influenza/patient_care/antivirals/oseltamivir_summary/en/" TargetMode="External"/><Relationship Id="rId5" Type="http://schemas.openxmlformats.org/officeDocument/2006/relationships/hyperlink" Target="http://www.who.int/malaria/areas/drug_resistance/en/" TargetMode="External"/><Relationship Id="rId4" Type="http://schemas.openxmlformats.org/officeDocument/2006/relationships/hyperlink" Target="http://www.who.int/tb/areas-of-work/monitoring-evaluation/mdr-tb-surveillance/en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D5DA46-D085-4AFC-A5BE-28D3E0152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19875"/>
            <a:ext cx="5638800" cy="2387600"/>
          </a:xfrm>
        </p:spPr>
        <p:txBody>
          <a:bodyPr/>
          <a:lstStyle/>
          <a:p>
            <a:r>
              <a:rPr lang="en-GB"/>
              <a:t>GLASS-AMR manual</a:t>
            </a:r>
            <a:endParaRPr lang="en-US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FEFA3F71-3CA2-BD51-83BA-8242326F8E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18" y="819875"/>
            <a:ext cx="4498184" cy="4264227"/>
          </a:xfrm>
          <a:prstGeom prst="rect">
            <a:avLst/>
          </a:prstGeom>
        </p:spPr>
      </p:pic>
      <p:sp>
        <p:nvSpPr>
          <p:cNvPr id="5" name="Subtitle 6">
            <a:extLst>
              <a:ext uri="{FF2B5EF4-FFF2-40B4-BE49-F238E27FC236}">
                <a16:creationId xmlns:a16="http://schemas.microsoft.com/office/drawing/2014/main" id="{563FB655-05D7-F0C4-E87A-03ADEA985497}"/>
              </a:ext>
            </a:extLst>
          </p:cNvPr>
          <p:cNvSpPr txBox="1">
            <a:spLocks/>
          </p:cNvSpPr>
          <p:nvPr/>
        </p:nvSpPr>
        <p:spPr>
          <a:xfrm>
            <a:off x="282547" y="3026486"/>
            <a:ext cx="6730521" cy="2195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CH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Carmem L Pessoa-</a:t>
            </a:r>
            <a:r>
              <a:rPr lang="fr-CH" sz="18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Silva,</a:t>
            </a:r>
            <a:r>
              <a:rPr lang="fr-CH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MD, PhD </a:t>
            </a:r>
            <a:r>
              <a:rPr lang="fr-CH"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GLASS TEAM</a:t>
            </a:r>
          </a:p>
          <a:p>
            <a:pPr>
              <a:spcBef>
                <a:spcPts val="600"/>
              </a:spcBef>
            </a:pPr>
            <a:r>
              <a:rPr lang="fr-CH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Head, Surveillance, Evidence and </a:t>
            </a:r>
            <a:r>
              <a:rPr lang="fr-CH" sz="18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fr-CH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</a:t>
            </a:r>
            <a:r>
              <a:rPr lang="fr-CH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Unit</a:t>
            </a:r>
          </a:p>
          <a:p>
            <a:pPr>
              <a:spcBef>
                <a:spcPts val="600"/>
              </a:spcBef>
            </a:pPr>
            <a:r>
              <a:rPr lang="fr-CH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Surveillance, Prevention and Control Dept.</a:t>
            </a:r>
          </a:p>
          <a:p>
            <a:pPr>
              <a:spcBef>
                <a:spcPts val="600"/>
              </a:spcBef>
            </a:pPr>
            <a:r>
              <a:rPr lang="fr-CH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Resistance Division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850465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7F814-3F34-3D46-BA5C-5B2440BF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818868"/>
            <a:ext cx="9720000" cy="720000"/>
          </a:xfrm>
        </p:spPr>
        <p:txBody>
          <a:bodyPr/>
          <a:lstStyle/>
          <a:p>
            <a:r>
              <a:rPr lang="en-GB"/>
              <a:t>GLASS-AMR reporting: what is new [2]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8BCC5-79C1-A84B-98F7-6A31C6F8C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469" y="1750423"/>
            <a:ext cx="8229532" cy="38600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100" b="1"/>
              <a:t>Two-pronged approach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100"/>
              <a:t>Continue fostering AMR surveillance based on routine patient testing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100"/>
              <a:t>Foster periodic national AMR prevalence surveys</a:t>
            </a:r>
          </a:p>
          <a:p>
            <a:pPr>
              <a:spcAft>
                <a:spcPts val="600"/>
              </a:spcAft>
            </a:pPr>
            <a:r>
              <a:rPr lang="en-GB" sz="2400"/>
              <a:t>An </a:t>
            </a:r>
            <a:r>
              <a:rPr lang="en-GB" sz="2400" b="1"/>
              <a:t>option for submission of anonymized individual patient-level data </a:t>
            </a:r>
            <a:r>
              <a:rPr lang="en-GB" sz="2400"/>
              <a:t>providing additional opportunities for AMR surveillance data validation and analysis</a:t>
            </a:r>
          </a:p>
          <a:p>
            <a:pPr>
              <a:spcAft>
                <a:spcPts val="2300"/>
              </a:spcAft>
            </a:pPr>
            <a:r>
              <a:rPr lang="en-GB" sz="2400"/>
              <a:t>An </a:t>
            </a:r>
            <a:r>
              <a:rPr lang="en-GB" sz="2400" b="1"/>
              <a:t>option for submission of data generated by molecular AMR diagnostics </a:t>
            </a:r>
            <a:r>
              <a:rPr lang="en-GB" sz="2400"/>
              <a:t>to complement phenotypic AMR diagnostics data and improve understanding of the underlying mechanisms responsible for resistance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r-CH" sz="2100" b="1">
                <a:sym typeface="Wingdings" panose="05000000000000000000" pitchFamily="2" charset="2"/>
              </a:rPr>
              <a:t>High-</a:t>
            </a:r>
            <a:r>
              <a:rPr lang="fr-CH" sz="2100" b="1" err="1">
                <a:sym typeface="Wingdings" panose="05000000000000000000" pitchFamily="2" charset="2"/>
              </a:rPr>
              <a:t>level</a:t>
            </a:r>
            <a:r>
              <a:rPr lang="fr-CH" sz="2100" b="1">
                <a:sym typeface="Wingdings" panose="05000000000000000000" pitchFamily="2" charset="2"/>
              </a:rPr>
              <a:t> </a:t>
            </a:r>
            <a:r>
              <a:rPr lang="fr-CH" sz="2100" b="1" err="1">
                <a:sym typeface="Wingdings" panose="05000000000000000000" pitchFamily="2" charset="2"/>
              </a:rPr>
              <a:t>indicators</a:t>
            </a:r>
            <a:endParaRPr lang="fr-CH" sz="2100" b="1">
              <a:sym typeface="Wingdings" panose="05000000000000000000" pitchFamily="2" charset="2"/>
            </a:endParaRPr>
          </a:p>
        </p:txBody>
      </p:sp>
      <p:pic>
        <p:nvPicPr>
          <p:cNvPr id="5" name="Picture 4" descr="A blue and purple circle with white text&#10;&#10;Description automatically generated">
            <a:extLst>
              <a:ext uri="{FF2B5EF4-FFF2-40B4-BE49-F238E27FC236}">
                <a16:creationId xmlns:a16="http://schemas.microsoft.com/office/drawing/2014/main" id="{D42EBBC9-5CBA-ED2F-506F-ECDE14FD6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6" y="1716444"/>
            <a:ext cx="2538427" cy="36026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77D333-628D-6E1B-AB07-BBB5D134A447}"/>
              </a:ext>
            </a:extLst>
          </p:cNvPr>
          <p:cNvSpPr/>
          <p:nvPr/>
        </p:nvSpPr>
        <p:spPr>
          <a:xfrm>
            <a:off x="3422469" y="1716444"/>
            <a:ext cx="7656863" cy="1233996"/>
          </a:xfrm>
          <a:prstGeom prst="rect">
            <a:avLst/>
          </a:prstGeom>
          <a:solidFill>
            <a:srgbClr val="FEC2F5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1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9">
            <a:extLst>
              <a:ext uri="{FF2B5EF4-FFF2-40B4-BE49-F238E27FC236}">
                <a16:creationId xmlns:a16="http://schemas.microsoft.com/office/drawing/2014/main" id="{D0B504DB-2CA0-0008-B756-CDCA1713F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8E256A-4AB9-7FA1-6480-C4C71EC72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27A330FB-EFE5-07CB-6D4F-CA8A2D33B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363FB0-F6C5-4382-BAE0-D6D74E58D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F6895D-EE06-F04E-A4C0-5C18CB9B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37" y="301843"/>
            <a:ext cx="11185864" cy="1003532"/>
          </a:xfrm>
        </p:spPr>
        <p:txBody>
          <a:bodyPr anchor="ctr">
            <a:normAutofit fontScale="90000"/>
          </a:bodyPr>
          <a:lstStyle/>
          <a:p>
            <a:r>
              <a:rPr lang="en-GB">
                <a:solidFill>
                  <a:srgbClr val="FFFFFF"/>
                </a:solidFill>
              </a:rPr>
              <a:t>GLASS-AMR surveillance:</a:t>
            </a:r>
            <a:br>
              <a:rPr lang="en-GB">
                <a:solidFill>
                  <a:srgbClr val="FFFFFF"/>
                </a:solidFill>
              </a:rPr>
            </a:br>
            <a:r>
              <a:rPr lang="en-GB" sz="1800" i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population under surveillance is composed of patients seeking care in healthcare facilities with symptoms suggestive of infection</a:t>
            </a:r>
            <a:r>
              <a:rPr lang="en-GB" sz="3600" i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en-GB" sz="3600" i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i="1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9365BD-8CCB-9D12-2ECF-AAFBBA187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202287"/>
            <a:ext cx="4114800" cy="381059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en-GB" sz="1800" b="1" u="sng">
                <a:solidFill>
                  <a:srgbClr val="C00000"/>
                </a:solidFill>
                <a:ea typeface="+mj-ea"/>
                <a:cs typeface="+mj-cs"/>
              </a:rPr>
              <a:t>NEW</a:t>
            </a:r>
            <a:r>
              <a:rPr lang="en-GB">
                <a:ea typeface="+mj-ea"/>
                <a:cs typeface="+mj-cs"/>
              </a:rPr>
              <a:t>: </a:t>
            </a:r>
            <a:r>
              <a:rPr lang="en-GB" sz="1800" b="1">
                <a:ea typeface="+mj-ea"/>
                <a:cs typeface="+mj-cs"/>
              </a:rPr>
              <a:t>Two-pronged approach</a:t>
            </a:r>
            <a:endParaRPr lang="en-GB" b="1">
              <a:ea typeface="+mj-ea"/>
              <a:cs typeface="+mj-cs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b="1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GLASS-AMR</a:t>
            </a:r>
            <a:r>
              <a:rPr lang="en-GB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surveillance based on routine clinical patient testing (referred to as “routine” AMR surveillance). </a:t>
            </a:r>
            <a:r>
              <a:rPr lang="en-GB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population under surveillance includes all patients for whom clinical samples are collected for routine microbiological investigations</a:t>
            </a:r>
            <a:r>
              <a:rPr lang="en-GB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CH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b="1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GLASS-AMR prevalence surveys</a:t>
            </a:r>
            <a:r>
              <a:rPr lang="en-GB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GB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population under survey includes all patients seeking care at healthcare facilities who meet the infection case definition </a:t>
            </a:r>
            <a:r>
              <a:rPr lang="en-GB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for whom clinical samples are collected for quality-assured microbiological investigations.</a:t>
            </a:r>
            <a:endParaRPr lang="en-CH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CH"/>
          </a:p>
        </p:txBody>
      </p:sp>
      <p:pic>
        <p:nvPicPr>
          <p:cNvPr id="4" name="Picture 3" descr="A blue and purple circle with white text&#10;&#10;Description automatically generated">
            <a:extLst>
              <a:ext uri="{FF2B5EF4-FFF2-40B4-BE49-F238E27FC236}">
                <a16:creationId xmlns:a16="http://schemas.microsoft.com/office/drawing/2014/main" id="{69EEE65C-5138-562F-CC45-1314971A3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575" y="2302731"/>
            <a:ext cx="2593672" cy="3678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4E6502-FE83-BAE8-1A94-10D73E413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030" y="2302731"/>
            <a:ext cx="2584475" cy="3678969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6783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15111C-3376-D8DE-2595-22267B83D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" y="812965"/>
            <a:ext cx="12183505" cy="49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0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F057-87F3-4474-801F-FA0DBD93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461962"/>
          </a:xfrm>
        </p:spPr>
        <p:txBody>
          <a:bodyPr/>
          <a:lstStyle/>
          <a:p>
            <a:r>
              <a:rPr lang="en-GB"/>
              <a:t>Methodological principles of national AMR prevalence surveys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9D804-B408-8BE5-77F1-67B2B16B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286" y="1825625"/>
            <a:ext cx="7761514" cy="3884613"/>
          </a:xfrm>
        </p:spPr>
        <p:txBody>
          <a:bodyPr>
            <a:normAutofit/>
          </a:bodyPr>
          <a:lstStyle/>
          <a:p>
            <a:r>
              <a:rPr lang="en-US" sz="2400"/>
              <a:t>Cross-sectional (&lt; 12 months survey)</a:t>
            </a:r>
          </a:p>
          <a:p>
            <a:r>
              <a:rPr lang="en-US" sz="2400"/>
              <a:t>Hospitals selected using probability sampling methods, independent of the availability of microbiology diagnostic services  (access to be granted)</a:t>
            </a:r>
          </a:p>
          <a:p>
            <a:r>
              <a:rPr lang="en-US" sz="2400"/>
              <a:t>Inclusion of consecutive patients with suspected BSIs</a:t>
            </a:r>
          </a:p>
          <a:p>
            <a:r>
              <a:rPr lang="en-US" sz="2400"/>
              <a:t> Quality-assured microbiology laboratory </a:t>
            </a:r>
          </a:p>
          <a:p>
            <a:r>
              <a:rPr lang="en-US" sz="2400"/>
              <a:t>Minimum set of demographics and clinical information </a:t>
            </a:r>
          </a:p>
          <a:p>
            <a:r>
              <a:rPr lang="en-US" sz="2400"/>
              <a:t>Ethical principles adhered to</a:t>
            </a:r>
            <a:endParaRPr lang="en-CH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270C5-D0E6-262A-3151-4AF6F3BAF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2461089" cy="35078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5DA671-8053-102B-D36B-B29A7803DC2F}"/>
              </a:ext>
            </a:extLst>
          </p:cNvPr>
          <p:cNvSpPr txBox="1"/>
          <p:nvPr/>
        </p:nvSpPr>
        <p:spPr>
          <a:xfrm>
            <a:off x="922448" y="1163082"/>
            <a:ext cx="9428735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/>
              <a:t>Main objective: nationally representative information on the AMR burden in the country.</a:t>
            </a:r>
          </a:p>
        </p:txBody>
      </p:sp>
    </p:spTree>
    <p:extLst>
      <p:ext uri="{BB962C8B-B14F-4D97-AF65-F5344CB8AC3E}">
        <p14:creationId xmlns:p14="http://schemas.microsoft.com/office/powerpoint/2010/main" val="26234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A18E4D-5679-3F42-90A1-EA60259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60" y="576000"/>
            <a:ext cx="9720000" cy="720000"/>
          </a:xfrm>
        </p:spPr>
        <p:txBody>
          <a:bodyPr>
            <a:noAutofit/>
          </a:bodyPr>
          <a:lstStyle/>
          <a:p>
            <a:r>
              <a:rPr lang="en-GB" sz="2800"/>
              <a:t>Types of data collected in the two surveillance approaches</a:t>
            </a:r>
            <a:r>
              <a:rPr lang="en-CH" sz="2800"/>
              <a:t> </a:t>
            </a:r>
            <a:endParaRPr lang="en-GB" sz="2800"/>
          </a:p>
        </p:txBody>
      </p:sp>
      <p:pic>
        <p:nvPicPr>
          <p:cNvPr id="2" name="Picture 1" descr="A screenshot of a test&#10;&#10;Description automatically generated">
            <a:extLst>
              <a:ext uri="{FF2B5EF4-FFF2-40B4-BE49-F238E27FC236}">
                <a16:creationId xmlns:a16="http://schemas.microsoft.com/office/drawing/2014/main" id="{11E04E31-A6BD-9496-D711-6E859DCE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11" y="1169174"/>
            <a:ext cx="9184255" cy="483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76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093335-80D9-7E45-A8F7-72318F07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7024"/>
            <a:ext cx="11277600" cy="622078"/>
          </a:xfrm>
        </p:spPr>
        <p:txBody>
          <a:bodyPr/>
          <a:lstStyle/>
          <a:p>
            <a:r>
              <a:rPr lang="en-GB" b="1">
                <a:solidFill>
                  <a:srgbClr val="C00000"/>
                </a:solidFill>
              </a:rPr>
              <a:t>NEW: </a:t>
            </a:r>
            <a:r>
              <a:rPr lang="en-GB"/>
              <a:t>Anonymised individual-level data submission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BAED2-5452-E048-B377-369EE43A5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0449"/>
            <a:ext cx="11277600" cy="4349471"/>
          </a:xfrm>
        </p:spPr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GB" sz="2000" b="1" u="sng"/>
              <a:t>Advantages include:</a:t>
            </a:r>
          </a:p>
          <a:p>
            <a:pPr lvl="0">
              <a:spcAft>
                <a:spcPts val="600"/>
              </a:spcAft>
            </a:pPr>
            <a:r>
              <a:rPr lang="en-GB" sz="2000"/>
              <a:t>Monitor the occurrence of multidrug resistance, which is </a:t>
            </a:r>
            <a:r>
              <a:rPr lang="en-GB" sz="2000" b="1"/>
              <a:t>critical for informing research and development </a:t>
            </a:r>
            <a:r>
              <a:rPr lang="en-GB" sz="2000"/>
              <a:t>of new therapeutic and diagnostic tools;</a:t>
            </a:r>
            <a:endParaRPr lang="en-CH" sz="2000"/>
          </a:p>
          <a:p>
            <a:pPr lvl="0">
              <a:spcAft>
                <a:spcPts val="600"/>
              </a:spcAft>
            </a:pPr>
            <a:r>
              <a:rPr lang="en-GB" sz="2000"/>
              <a:t>Explore </a:t>
            </a:r>
            <a:r>
              <a:rPr lang="en-GB" sz="2000" b="1"/>
              <a:t>additional data analyses </a:t>
            </a:r>
            <a:r>
              <a:rPr lang="en-GB" sz="2000"/>
              <a:t>and stratifications;</a:t>
            </a:r>
            <a:endParaRPr lang="en-CH" sz="2000"/>
          </a:p>
          <a:p>
            <a:pPr lvl="0">
              <a:spcAft>
                <a:spcPts val="600"/>
              </a:spcAft>
            </a:pPr>
            <a:r>
              <a:rPr lang="en-GB" sz="2000"/>
              <a:t>Empower countries to generate </a:t>
            </a:r>
            <a:r>
              <a:rPr lang="en-GB" sz="2000" b="1"/>
              <a:t>state/province or regional statistics</a:t>
            </a:r>
            <a:r>
              <a:rPr lang="en-GB" sz="2000"/>
              <a:t>;</a:t>
            </a:r>
          </a:p>
          <a:p>
            <a:pPr lvl="0">
              <a:spcAft>
                <a:spcPts val="600"/>
              </a:spcAft>
            </a:pPr>
            <a:r>
              <a:rPr lang="en-GB" sz="2000"/>
              <a:t>Inform analysis of </a:t>
            </a:r>
            <a:r>
              <a:rPr lang="en-GB" sz="2000" b="1"/>
              <a:t>drivers and risk factors </a:t>
            </a:r>
            <a:r>
              <a:rPr lang="en-GB" sz="2000"/>
              <a:t>linked to AMR;</a:t>
            </a:r>
            <a:endParaRPr lang="en-CH" sz="2000"/>
          </a:p>
          <a:p>
            <a:pPr lvl="0">
              <a:spcAft>
                <a:spcPts val="600"/>
              </a:spcAft>
            </a:pPr>
            <a:r>
              <a:rPr lang="en-GB" sz="2000"/>
              <a:t>Improve capacity for </a:t>
            </a:r>
            <a:r>
              <a:rPr lang="en-GB" sz="2000" b="1"/>
              <a:t>outbreak detection</a:t>
            </a:r>
            <a:r>
              <a:rPr lang="en-GB" sz="2000"/>
              <a:t>;</a:t>
            </a:r>
            <a:endParaRPr lang="en-CH" sz="2000"/>
          </a:p>
          <a:p>
            <a:pPr lvl="0">
              <a:spcAft>
                <a:spcPts val="600"/>
              </a:spcAft>
            </a:pPr>
            <a:r>
              <a:rPr lang="en-GB" sz="2000"/>
              <a:t>Generate transmission trends using both </a:t>
            </a:r>
            <a:r>
              <a:rPr lang="en-GB" sz="2000" b="1"/>
              <a:t>spatial and genetic information</a:t>
            </a:r>
            <a:r>
              <a:rPr lang="en-GB" sz="2000"/>
              <a:t>.</a:t>
            </a:r>
            <a:endParaRPr lang="en-CH" sz="2000"/>
          </a:p>
        </p:txBody>
      </p:sp>
    </p:spTree>
    <p:extLst>
      <p:ext uri="{BB962C8B-B14F-4D97-AF65-F5344CB8AC3E}">
        <p14:creationId xmlns:p14="http://schemas.microsoft.com/office/powerpoint/2010/main" val="253723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0BB2A0-8BE1-DF4C-9B45-B3EAA8C9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Molecular indicators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4CCFDB-63AB-D24D-B4FF-A18BED61C2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3239" y="1323820"/>
          <a:ext cx="11231561" cy="445495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783766">
                  <a:extLst>
                    <a:ext uri="{9D8B030D-6E8A-4147-A177-3AD203B41FA5}">
                      <a16:colId xmlns:a16="http://schemas.microsoft.com/office/drawing/2014/main" val="657487554"/>
                    </a:ext>
                  </a:extLst>
                </a:gridCol>
                <a:gridCol w="4043690">
                  <a:extLst>
                    <a:ext uri="{9D8B030D-6E8A-4147-A177-3AD203B41FA5}">
                      <a16:colId xmlns:a16="http://schemas.microsoft.com/office/drawing/2014/main" val="2658780369"/>
                    </a:ext>
                  </a:extLst>
                </a:gridCol>
                <a:gridCol w="3404105">
                  <a:extLst>
                    <a:ext uri="{9D8B030D-6E8A-4147-A177-3AD203B41FA5}">
                      <a16:colId xmlns:a16="http://schemas.microsoft.com/office/drawing/2014/main" val="1823149417"/>
                    </a:ext>
                  </a:extLst>
                </a:gridCol>
              </a:tblGrid>
              <a:tr h="569706">
                <a:tc>
                  <a:txBody>
                    <a:bodyPr/>
                    <a:lstStyle/>
                    <a:p>
                      <a:pPr marL="0"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GLASS target pathogens</a:t>
                      </a:r>
                      <a:endParaRPr lang="en-GB" sz="3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>
                    <a:solidFill>
                      <a:srgbClr val="DDEF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Mechanisms of resistance</a:t>
                      </a:r>
                      <a:endParaRPr lang="en-GB" sz="3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>
                    <a:solidFill>
                      <a:srgbClr val="DDEF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Molecular targets</a:t>
                      </a:r>
                      <a:endParaRPr lang="en-GB" sz="3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>
                    <a:solidFill>
                      <a:srgbClr val="DD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321150"/>
                  </a:ext>
                </a:extLst>
              </a:tr>
              <a:tr h="569706"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Acinetobacter spp.</a:t>
                      </a:r>
                      <a:endParaRPr lang="en-GB" sz="1800" b="0" i="1" u="none" strike="noStrike">
                        <a:effectLst/>
                      </a:endParaRPr>
                    </a:p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P. aeruginosa </a:t>
                      </a:r>
                      <a:endParaRPr lang="en-GB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372" marR="138372" marT="69186" marB="69186"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u="none" strike="noStrike">
                          <a:effectLst/>
                        </a:rPr>
                        <a:t>Carbapenem resistance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u="none" strike="noStrike">
                          <a:effectLst/>
                        </a:rPr>
                        <a:t>NDM, OXA, VIM, IMP, GES, KPC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/>
                </a:tc>
                <a:extLst>
                  <a:ext uri="{0D108BD9-81ED-4DB2-BD59-A6C34878D82A}">
                    <a16:rowId xmlns:a16="http://schemas.microsoft.com/office/drawing/2014/main" val="2258748844"/>
                  </a:ext>
                </a:extLst>
              </a:tr>
              <a:tr h="569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u="none" strike="noStrike">
                          <a:effectLst/>
                        </a:rPr>
                        <a:t>Colistin resistance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u="none" strike="noStrike" err="1">
                          <a:effectLst/>
                        </a:rPr>
                        <a:t>mcr</a:t>
                      </a:r>
                      <a:r>
                        <a:rPr lang="en-GB" sz="1800" b="0" u="none" strike="noStrike">
                          <a:effectLst/>
                        </a:rPr>
                        <a:t> 1-10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/>
                </a:tc>
                <a:extLst>
                  <a:ext uri="{0D108BD9-81ED-4DB2-BD59-A6C34878D82A}">
                    <a16:rowId xmlns:a16="http://schemas.microsoft.com/office/drawing/2014/main" val="3596176774"/>
                  </a:ext>
                </a:extLst>
              </a:tr>
              <a:tr h="569706">
                <a:tc rowSpan="3"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E. coli </a:t>
                      </a:r>
                      <a:endParaRPr lang="en-GB" sz="1800" b="0" i="1" u="none" strike="noStrike">
                        <a:effectLst/>
                      </a:endParaRPr>
                    </a:p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K. pneumoniae</a:t>
                      </a:r>
                      <a:endParaRPr lang="en-GB" sz="1800" b="0" i="1" u="none" strike="noStrike">
                        <a:effectLst/>
                      </a:endParaRPr>
                    </a:p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Salmonella spp.</a:t>
                      </a:r>
                      <a:endParaRPr lang="en-GB" sz="1800" b="0" i="1" u="none" strike="noStrike">
                        <a:effectLst/>
                      </a:endParaRPr>
                    </a:p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Shigella spp.</a:t>
                      </a:r>
                      <a:endParaRPr lang="en-GB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372" marR="138372" marT="69186" marB="69186"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u="none" strike="noStrike">
                          <a:effectLst/>
                        </a:rPr>
                        <a:t>Extended spectrum beta-lactamases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u="none" strike="noStrike">
                          <a:effectLst/>
                        </a:rPr>
                        <a:t>CTX-M, TEM, SHV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/>
                </a:tc>
                <a:extLst>
                  <a:ext uri="{0D108BD9-81ED-4DB2-BD59-A6C34878D82A}">
                    <a16:rowId xmlns:a16="http://schemas.microsoft.com/office/drawing/2014/main" val="2593540620"/>
                  </a:ext>
                </a:extLst>
              </a:tr>
              <a:tr h="569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Carbapenem resistance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u="none" strike="noStrike">
                          <a:effectLst/>
                        </a:rPr>
                        <a:t>NDM, OXA, VIM, IMP, GES, KPC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/>
                </a:tc>
                <a:extLst>
                  <a:ext uri="{0D108BD9-81ED-4DB2-BD59-A6C34878D82A}">
                    <a16:rowId xmlns:a16="http://schemas.microsoft.com/office/drawing/2014/main" val="1276964590"/>
                  </a:ext>
                </a:extLst>
              </a:tr>
              <a:tr h="569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u="none" strike="noStrike">
                          <a:effectLst/>
                        </a:rPr>
                        <a:t>Colistin resistance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u="none" strike="noStrike" err="1">
                          <a:effectLst/>
                        </a:rPr>
                        <a:t>mcr</a:t>
                      </a:r>
                      <a:r>
                        <a:rPr lang="en-GB" sz="1800" b="0" u="none" strike="noStrike">
                          <a:effectLst/>
                        </a:rPr>
                        <a:t> 1-10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/>
                </a:tc>
                <a:extLst>
                  <a:ext uri="{0D108BD9-81ED-4DB2-BD59-A6C34878D82A}">
                    <a16:rowId xmlns:a16="http://schemas.microsoft.com/office/drawing/2014/main" val="2652683180"/>
                  </a:ext>
                </a:extLst>
              </a:tr>
              <a:tr h="569706"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S. aureus</a:t>
                      </a:r>
                      <a:endParaRPr lang="en-GB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372" marR="138372" marT="69186" marB="69186"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u="none" strike="noStrike">
                          <a:effectLst/>
                        </a:rPr>
                        <a:t>Methicillin resistance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u="none" strike="noStrike" err="1">
                          <a:effectLst/>
                        </a:rPr>
                        <a:t>mecA</a:t>
                      </a:r>
                      <a:r>
                        <a:rPr lang="en-GB" sz="1800" b="0" u="none" strike="noStrike">
                          <a:effectLst/>
                        </a:rPr>
                        <a:t>/</a:t>
                      </a:r>
                      <a:r>
                        <a:rPr lang="en-GB" sz="1800" b="0" u="none" strike="noStrike" err="1">
                          <a:effectLst/>
                        </a:rPr>
                        <a:t>mecC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/>
                </a:tc>
                <a:extLst>
                  <a:ext uri="{0D108BD9-81ED-4DB2-BD59-A6C34878D82A}">
                    <a16:rowId xmlns:a16="http://schemas.microsoft.com/office/drawing/2014/main" val="2813225333"/>
                  </a:ext>
                </a:extLst>
              </a:tr>
              <a:tr h="4670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u="none" strike="noStrike">
                          <a:effectLst/>
                        </a:rPr>
                        <a:t>Linezolid resistance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u="none" strike="noStrike" err="1">
                          <a:effectLst/>
                        </a:rPr>
                        <a:t>cfr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779" marR="103779" marT="14414" marB="0" anchor="ctr"/>
                </a:tc>
                <a:extLst>
                  <a:ext uri="{0D108BD9-81ED-4DB2-BD59-A6C34878D82A}">
                    <a16:rowId xmlns:a16="http://schemas.microsoft.com/office/drawing/2014/main" val="3561033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80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1375-9858-6213-441B-4F805E88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5717"/>
            <a:ext cx="11277600" cy="1004888"/>
          </a:xfrm>
        </p:spPr>
        <p:txBody>
          <a:bodyPr/>
          <a:lstStyle/>
          <a:p>
            <a:r>
              <a:rPr lang="en-GB"/>
              <a:t>High-level indicators to monitor </a:t>
            </a:r>
            <a:r>
              <a:rPr lang="fr-CH"/>
              <a:t>a few performance </a:t>
            </a:r>
            <a:r>
              <a:rPr lang="fr-CH" err="1"/>
              <a:t>features</a:t>
            </a:r>
            <a:r>
              <a:rPr lang="fr-CH"/>
              <a:t> of the</a:t>
            </a:r>
            <a:r>
              <a:rPr lang="en-GB"/>
              <a:t> national surveillance systems contributing AMR data to GLASS</a:t>
            </a:r>
            <a:r>
              <a:rPr lang="en-CH"/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CAD5-2992-2C09-2B9E-4E2F82993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sz="2000"/>
          </a:p>
          <a:p>
            <a:r>
              <a:rPr lang="fr-CH" sz="2000"/>
              <a:t>Population-</a:t>
            </a:r>
            <a:r>
              <a:rPr lang="fr-CH" sz="2000" err="1"/>
              <a:t>level</a:t>
            </a:r>
            <a:r>
              <a:rPr lang="fr-CH" sz="2000"/>
              <a:t>  		</a:t>
            </a:r>
            <a:r>
              <a:rPr lang="fr-CH" sz="2000">
                <a:sym typeface="Wingdings" panose="05000000000000000000" pitchFamily="2" charset="2"/>
              </a:rPr>
              <a:t> to monitor population </a:t>
            </a:r>
            <a:r>
              <a:rPr lang="fr-CH" sz="2000" err="1">
                <a:sym typeface="Wingdings" panose="05000000000000000000" pitchFamily="2" charset="2"/>
              </a:rPr>
              <a:t>coverage</a:t>
            </a:r>
            <a:endParaRPr lang="fr-CH" sz="2000"/>
          </a:p>
          <a:p>
            <a:r>
              <a:rPr lang="fr-CH" sz="2000"/>
              <a:t>Healthcare </a:t>
            </a:r>
            <a:r>
              <a:rPr lang="fr-CH" sz="2000" err="1"/>
              <a:t>facility-level</a:t>
            </a:r>
            <a:r>
              <a:rPr lang="fr-CH" sz="2000"/>
              <a:t>		</a:t>
            </a:r>
            <a:r>
              <a:rPr lang="fr-CH" sz="2000">
                <a:sym typeface="Wingdings" panose="05000000000000000000" pitchFamily="2" charset="2"/>
              </a:rPr>
              <a:t> to monitor </a:t>
            </a:r>
            <a:r>
              <a:rPr lang="fr-CH" sz="2000" err="1">
                <a:sym typeface="Wingdings" panose="05000000000000000000" pitchFamily="2" charset="2"/>
              </a:rPr>
              <a:t>healthcare</a:t>
            </a:r>
            <a:r>
              <a:rPr lang="fr-CH" sz="2000">
                <a:sym typeface="Wingdings" panose="05000000000000000000" pitchFamily="2" charset="2"/>
              </a:rPr>
              <a:t> </a:t>
            </a:r>
            <a:r>
              <a:rPr lang="fr-CH" sz="2000" err="1">
                <a:sym typeface="Wingdings" panose="05000000000000000000" pitchFamily="2" charset="2"/>
              </a:rPr>
              <a:t>facility</a:t>
            </a:r>
            <a:r>
              <a:rPr lang="fr-CH" sz="2000">
                <a:sym typeface="Wingdings" panose="05000000000000000000" pitchFamily="2" charset="2"/>
              </a:rPr>
              <a:t> </a:t>
            </a:r>
            <a:r>
              <a:rPr lang="fr-CH" sz="2000" err="1">
                <a:sym typeface="Wingdings" panose="05000000000000000000" pitchFamily="2" charset="2"/>
              </a:rPr>
              <a:t>coverage</a:t>
            </a:r>
            <a:r>
              <a:rPr lang="fr-CH" sz="2000">
                <a:sym typeface="Wingdings" panose="05000000000000000000" pitchFamily="2" charset="2"/>
              </a:rPr>
              <a:t> (total </a:t>
            </a:r>
            <a:r>
              <a:rPr lang="fr-CH" sz="2000" err="1">
                <a:sym typeface="Wingdings" panose="05000000000000000000" pitchFamily="2" charset="2"/>
              </a:rPr>
              <a:t>number</a:t>
            </a:r>
            <a:r>
              <a:rPr lang="fr-CH" sz="2000">
                <a:sym typeface="Wingdings" panose="05000000000000000000" pitchFamily="2" charset="2"/>
              </a:rPr>
              <a:t>)</a:t>
            </a:r>
            <a:endParaRPr lang="fr-CH" sz="2000"/>
          </a:p>
          <a:p>
            <a:r>
              <a:rPr lang="fr-CH" sz="2000"/>
              <a:t>Sampling			</a:t>
            </a:r>
            <a:r>
              <a:rPr lang="fr-CH" sz="2000">
                <a:sym typeface="Wingdings" panose="05000000000000000000" pitchFamily="2" charset="2"/>
              </a:rPr>
              <a:t> to monitor sampling </a:t>
            </a:r>
            <a:r>
              <a:rPr lang="fr-CH" sz="2000" err="1">
                <a:sym typeface="Wingdings" panose="05000000000000000000" pitchFamily="2" charset="2"/>
              </a:rPr>
              <a:t>coverage</a:t>
            </a:r>
            <a:r>
              <a:rPr lang="fr-CH" sz="2000">
                <a:sym typeface="Wingdings" panose="05000000000000000000" pitchFamily="2" charset="2"/>
              </a:rPr>
              <a:t> in in-patients</a:t>
            </a:r>
            <a:endParaRPr lang="fr-CH" sz="2000"/>
          </a:p>
          <a:p>
            <a:r>
              <a:rPr lang="fr-CH" sz="2000" err="1"/>
              <a:t>Laboratory</a:t>
            </a:r>
            <a:r>
              <a:rPr lang="fr-CH" sz="2000"/>
              <a:t> performance	</a:t>
            </a:r>
            <a:r>
              <a:rPr lang="fr-CH" sz="2000">
                <a:sym typeface="Wingdings" panose="05000000000000000000" pitchFamily="2" charset="2"/>
              </a:rPr>
              <a:t> to monitor the proportion of </a:t>
            </a:r>
            <a:r>
              <a:rPr lang="fr-CH" sz="2000" err="1">
                <a:sym typeface="Wingdings" panose="05000000000000000000" pitchFamily="2" charset="2"/>
              </a:rPr>
              <a:t>lab-confirmed</a:t>
            </a:r>
            <a:r>
              <a:rPr lang="fr-CH" sz="2000">
                <a:sym typeface="Wingdings" panose="05000000000000000000" pitchFamily="2" charset="2"/>
              </a:rPr>
              <a:t> infections </a:t>
            </a:r>
            <a:r>
              <a:rPr lang="fr-CH" sz="2000" err="1">
                <a:sym typeface="Wingdings" panose="05000000000000000000" pitchFamily="2" charset="2"/>
              </a:rPr>
              <a:t>with</a:t>
            </a:r>
            <a:r>
              <a:rPr lang="fr-CH" sz="2000">
                <a:sym typeface="Wingdings" panose="05000000000000000000" pitchFamily="2" charset="2"/>
              </a:rPr>
              <a:t> AST*</a:t>
            </a:r>
          </a:p>
          <a:p>
            <a:endParaRPr lang="fr-CH" sz="2000">
              <a:sym typeface="Wingdings" panose="05000000000000000000" pitchFamily="2" charset="2"/>
            </a:endParaRPr>
          </a:p>
          <a:p>
            <a:endParaRPr lang="fr-CH" sz="2000">
              <a:sym typeface="Wingdings" panose="05000000000000000000" pitchFamily="2" charset="2"/>
            </a:endParaRPr>
          </a:p>
          <a:p>
            <a:endParaRPr lang="fr-CH" sz="20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CH" sz="1600" i="1">
                <a:sym typeface="Wingdings" panose="05000000000000000000" pitchFamily="2" charset="2"/>
              </a:rPr>
              <a:t>*AST = </a:t>
            </a:r>
            <a:r>
              <a:rPr lang="fr-CH" sz="1600" i="1" err="1">
                <a:sym typeface="Wingdings" panose="05000000000000000000" pitchFamily="2" charset="2"/>
              </a:rPr>
              <a:t>antimicrobial</a:t>
            </a:r>
            <a:r>
              <a:rPr lang="fr-CH" sz="1600" i="1">
                <a:sym typeface="Wingdings" panose="05000000000000000000" pitchFamily="2" charset="2"/>
              </a:rPr>
              <a:t> </a:t>
            </a:r>
            <a:r>
              <a:rPr lang="fr-CH" sz="1600" i="1" err="1">
                <a:sym typeface="Wingdings" panose="05000000000000000000" pitchFamily="2" charset="2"/>
              </a:rPr>
              <a:t>susceptibility</a:t>
            </a:r>
            <a:r>
              <a:rPr lang="fr-CH" sz="1600" i="1">
                <a:sym typeface="Wingdings" panose="05000000000000000000" pitchFamily="2" charset="2"/>
              </a:rPr>
              <a:t> </a:t>
            </a:r>
            <a:r>
              <a:rPr lang="fr-CH" sz="1600" i="1" err="1">
                <a:sym typeface="Wingdings" panose="05000000000000000000" pitchFamily="2" charset="2"/>
              </a:rPr>
              <a:t>testing</a:t>
            </a:r>
            <a:endParaRPr lang="fr-CH" sz="1600" i="1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40E64-BA3C-7CB6-41AC-7CC44B8D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48830-8398-CAD6-2B73-F624A1E4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3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EA66-3CB9-4C51-850C-175E749C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GLASS IT platform 2.0</a:t>
            </a: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8F2BE4C3-AB09-3D22-E2E8-FC85749B00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685801"/>
          <a:ext cx="11277600" cy="313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BB70D91-F82C-C2F8-95A4-4C56E875C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2373" y="3245557"/>
            <a:ext cx="8907253" cy="36124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7722D8-926E-960D-A52E-24471E581988}"/>
              </a:ext>
            </a:extLst>
          </p:cNvPr>
          <p:cNvSpPr/>
          <p:nvPr/>
        </p:nvSpPr>
        <p:spPr>
          <a:xfrm>
            <a:off x="8833282" y="3364637"/>
            <a:ext cx="523782" cy="230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20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ams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5E882B0-C763-12E8-5D54-EA7736980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0"/>
            <a:ext cx="105918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4D0B22-A12E-671E-6A76-958866F60805}"/>
              </a:ext>
            </a:extLst>
          </p:cNvPr>
          <p:cNvSpPr txBox="1"/>
          <p:nvPr/>
        </p:nvSpPr>
        <p:spPr>
          <a:xfrm>
            <a:off x="6378221" y="83234"/>
            <a:ext cx="5418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/>
              <a:t>https://worldhealthorg.shinyapps.io/glass-dashboard</a:t>
            </a:r>
          </a:p>
        </p:txBody>
      </p:sp>
    </p:spTree>
    <p:extLst>
      <p:ext uri="{BB962C8B-B14F-4D97-AF65-F5344CB8AC3E}">
        <p14:creationId xmlns:p14="http://schemas.microsoft.com/office/powerpoint/2010/main" val="247186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DBC30F-061C-3451-2198-9409164BB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87" y="462408"/>
            <a:ext cx="8647521" cy="6395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DC0CB5-1641-2001-33BC-E45031636573}"/>
              </a:ext>
            </a:extLst>
          </p:cNvPr>
          <p:cNvSpPr txBox="1"/>
          <p:nvPr/>
        </p:nvSpPr>
        <p:spPr>
          <a:xfrm>
            <a:off x="556687" y="1053434"/>
            <a:ext cx="234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/>
              <a:t>GLASS in 2023</a:t>
            </a:r>
          </a:p>
        </p:txBody>
      </p:sp>
    </p:spTree>
    <p:extLst>
      <p:ext uri="{BB962C8B-B14F-4D97-AF65-F5344CB8AC3E}">
        <p14:creationId xmlns:p14="http://schemas.microsoft.com/office/powerpoint/2010/main" val="1408865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E957-4059-5182-A3E1-87E429D1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/>
          <a:p>
            <a:r>
              <a:rPr lang="en-GB"/>
              <a:t>GLASS-AMR: the 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CEBF5-F080-AA97-93E0-98350895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6287"/>
            <a:ext cx="11277600" cy="4669970"/>
          </a:xfrm>
        </p:spPr>
        <p:txBody>
          <a:bodyPr>
            <a:normAutofit/>
          </a:bodyPr>
          <a:lstStyle/>
          <a:p>
            <a:r>
              <a:rPr lang="en-GB" sz="2400"/>
              <a:t>Enhancing the representativeness and quality of AMR data</a:t>
            </a:r>
          </a:p>
          <a:p>
            <a:pPr lvl="1"/>
            <a:r>
              <a:rPr lang="en-GB" sz="2400"/>
              <a:t>Short-term: application of national prevalence surveys </a:t>
            </a:r>
          </a:p>
          <a:p>
            <a:pPr lvl="1"/>
            <a:r>
              <a:rPr lang="en-GB" sz="2400"/>
              <a:t>Long-term: expand and strengthen routine surveillance </a:t>
            </a:r>
          </a:p>
          <a:p>
            <a:r>
              <a:rPr lang="en-GB" sz="2400"/>
              <a:t>WHO Global Laboratory Diagnostic Initiative</a:t>
            </a:r>
          </a:p>
          <a:p>
            <a:r>
              <a:rPr lang="en-GB" sz="2400"/>
              <a:t>Enhancing the use of data at local and national levels </a:t>
            </a:r>
          </a:p>
          <a:p>
            <a:pPr lvl="1"/>
            <a:r>
              <a:rPr lang="en-GB" sz="2400">
                <a:solidFill>
                  <a:srgbClr val="FF0000"/>
                </a:solidFill>
              </a:rPr>
              <a:t>GUIDANCE COMING UP SOON</a:t>
            </a:r>
          </a:p>
          <a:p>
            <a:r>
              <a:rPr lang="en-GB" sz="2400"/>
              <a:t>Assessment of AMR impact on human health</a:t>
            </a:r>
          </a:p>
          <a:p>
            <a:r>
              <a:rPr lang="en-GB" sz="2400"/>
              <a:t>Development of genomic surveillance of AMR</a:t>
            </a:r>
          </a:p>
          <a:p>
            <a:r>
              <a:rPr lang="en-GB" sz="2400"/>
              <a:t>Enhancing digital solutions &amp; links to other health data</a:t>
            </a:r>
          </a:p>
          <a:p>
            <a:r>
              <a:rPr lang="en-GB" sz="2400"/>
              <a:t>Improve linkages between data from the human sector with other sectors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29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A00A4D-D7D1-3E1D-CF29-E327F6CE4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736" y="831958"/>
            <a:ext cx="11253186" cy="2183906"/>
          </a:xfrm>
        </p:spPr>
        <p:txBody>
          <a:bodyPr>
            <a:normAutofit fontScale="90000"/>
          </a:bodyPr>
          <a:lstStyle/>
          <a:p>
            <a:r>
              <a:rPr lang="fr-CH" b="1" err="1"/>
              <a:t>Acknowledgements</a:t>
            </a:r>
            <a:br>
              <a:rPr lang="fr-CH"/>
            </a:br>
            <a:r>
              <a:rPr lang="fr-CH" sz="2700">
                <a:solidFill>
                  <a:schemeClr val="bg1">
                    <a:lumMod val="95000"/>
                  </a:schemeClr>
                </a:solidFill>
              </a:rPr>
              <a:t>Countries </a:t>
            </a:r>
            <a:r>
              <a:rPr lang="fr-CH" sz="2700" err="1">
                <a:solidFill>
                  <a:schemeClr val="bg1">
                    <a:lumMod val="95000"/>
                  </a:schemeClr>
                </a:solidFill>
              </a:rPr>
              <a:t>participating</a:t>
            </a:r>
            <a:r>
              <a:rPr lang="fr-CH" sz="2700">
                <a:solidFill>
                  <a:schemeClr val="bg1">
                    <a:lumMod val="95000"/>
                  </a:schemeClr>
                </a:solidFill>
              </a:rPr>
              <a:t> in GLASS</a:t>
            </a:r>
            <a:br>
              <a:rPr lang="fr-CH" sz="2700">
                <a:solidFill>
                  <a:schemeClr val="bg1">
                    <a:lumMod val="95000"/>
                  </a:schemeClr>
                </a:solidFill>
              </a:rPr>
            </a:br>
            <a:r>
              <a:rPr lang="fr-CH" sz="2700">
                <a:solidFill>
                  <a:schemeClr val="bg1">
                    <a:lumMod val="95000"/>
                  </a:schemeClr>
                </a:solidFill>
              </a:rPr>
              <a:t>WHO </a:t>
            </a:r>
            <a:r>
              <a:rPr lang="fr-CH" sz="2700" err="1">
                <a:solidFill>
                  <a:schemeClr val="bg1">
                    <a:lumMod val="95000"/>
                  </a:schemeClr>
                </a:solidFill>
              </a:rPr>
              <a:t>Regional</a:t>
            </a:r>
            <a:r>
              <a:rPr lang="fr-CH" sz="2700">
                <a:solidFill>
                  <a:schemeClr val="bg1">
                    <a:lumMod val="95000"/>
                  </a:schemeClr>
                </a:solidFill>
              </a:rPr>
              <a:t> and Country Offices</a:t>
            </a:r>
            <a:br>
              <a:rPr lang="fr-CH" sz="2700">
                <a:solidFill>
                  <a:schemeClr val="bg1">
                    <a:lumMod val="95000"/>
                  </a:schemeClr>
                </a:solidFill>
              </a:rPr>
            </a:br>
            <a:r>
              <a:rPr lang="fr-CH" sz="2700">
                <a:solidFill>
                  <a:schemeClr val="bg1">
                    <a:lumMod val="95000"/>
                  </a:schemeClr>
                </a:solidFill>
              </a:rPr>
              <a:t>W</a:t>
            </a:r>
            <a:r>
              <a:rPr lang="en-US" sz="2700">
                <a:solidFill>
                  <a:schemeClr val="bg1">
                    <a:lumMod val="95000"/>
                  </a:schemeClr>
                </a:solidFill>
              </a:rPr>
              <a:t>HO AMR Surveillance and Quality Assessment Collaborating </a:t>
            </a:r>
            <a:r>
              <a:rPr lang="en-US" sz="2700" err="1">
                <a:solidFill>
                  <a:schemeClr val="bg1">
                    <a:lumMod val="95000"/>
                  </a:schemeClr>
                </a:solidFill>
              </a:rPr>
              <a:t>Centres</a:t>
            </a:r>
            <a:r>
              <a:rPr lang="en-US" sz="2700">
                <a:solidFill>
                  <a:schemeClr val="bg1">
                    <a:lumMod val="95000"/>
                  </a:schemeClr>
                </a:solidFill>
              </a:rPr>
              <a:t> Network</a:t>
            </a:r>
            <a:br>
              <a:rPr lang="fr-CH" sz="2700">
                <a:solidFill>
                  <a:schemeClr val="bg1">
                    <a:lumMod val="95000"/>
                  </a:schemeClr>
                </a:solidFill>
              </a:rPr>
            </a:br>
            <a:r>
              <a:rPr lang="fr-CH" sz="2700" err="1">
                <a:solidFill>
                  <a:schemeClr val="bg1">
                    <a:lumMod val="95000"/>
                  </a:schemeClr>
                </a:solidFill>
              </a:rPr>
              <a:t>Partners</a:t>
            </a:r>
            <a:r>
              <a:rPr lang="fr-CH" sz="2700">
                <a:solidFill>
                  <a:schemeClr val="bg1">
                    <a:lumMod val="95000"/>
                  </a:schemeClr>
                </a:solidFill>
              </a:rPr>
              <a:t> &amp; </a:t>
            </a:r>
            <a:r>
              <a:rPr lang="fr-CH" sz="2700" err="1">
                <a:solidFill>
                  <a:schemeClr val="bg1">
                    <a:lumMod val="95000"/>
                  </a:schemeClr>
                </a:solidFill>
              </a:rPr>
              <a:t>Member</a:t>
            </a:r>
            <a:r>
              <a:rPr lang="fr-CH" sz="2700">
                <a:solidFill>
                  <a:schemeClr val="bg1">
                    <a:lumMod val="95000"/>
                  </a:schemeClr>
                </a:solidFill>
              </a:rPr>
              <a:t> Stats </a:t>
            </a:r>
            <a:r>
              <a:rPr lang="fr-CH" sz="2700" err="1">
                <a:solidFill>
                  <a:schemeClr val="bg1">
                    <a:lumMod val="95000"/>
                  </a:schemeClr>
                </a:solidFill>
              </a:rPr>
              <a:t>supporting</a:t>
            </a:r>
            <a:r>
              <a:rPr lang="fr-CH" sz="2700">
                <a:solidFill>
                  <a:schemeClr val="bg1">
                    <a:lumMod val="95000"/>
                  </a:schemeClr>
                </a:solidFill>
              </a:rPr>
              <a:t> WHO GLASS &amp; </a:t>
            </a:r>
            <a:r>
              <a:rPr lang="fr-CH" sz="2700" err="1">
                <a:solidFill>
                  <a:schemeClr val="bg1">
                    <a:lumMod val="95000"/>
                  </a:schemeClr>
                </a:solidFill>
              </a:rPr>
              <a:t>other</a:t>
            </a:r>
            <a:r>
              <a:rPr lang="fr-CH" sz="2700">
                <a:solidFill>
                  <a:schemeClr val="bg1">
                    <a:lumMod val="95000"/>
                  </a:schemeClr>
                </a:solidFill>
              </a:rPr>
              <a:t> AMR initiatives  </a:t>
            </a:r>
            <a:br>
              <a:rPr lang="fr-CH" sz="4000">
                <a:solidFill>
                  <a:schemeClr val="bg1">
                    <a:lumMod val="95000"/>
                  </a:schemeClr>
                </a:solidFill>
              </a:rPr>
            </a:br>
            <a:br>
              <a:rPr lang="fr-CH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807D7-EBFC-AAE0-3A09-91805A2674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2588" y="6397625"/>
            <a:ext cx="379412" cy="320675"/>
          </a:xfrm>
        </p:spPr>
        <p:txBody>
          <a:bodyPr/>
          <a:lstStyle/>
          <a:p>
            <a:fld id="{714BF2E0-EE3B-6A4E-9FB9-82DE86E1F02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46F7BF-84FE-85D8-4CB3-5C2852D0FA3B}"/>
              </a:ext>
            </a:extLst>
          </p:cNvPr>
          <p:cNvSpPr txBox="1">
            <a:spLocks/>
          </p:cNvSpPr>
          <p:nvPr/>
        </p:nvSpPr>
        <p:spPr>
          <a:xfrm>
            <a:off x="472736" y="3577004"/>
            <a:ext cx="10676138" cy="21839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>
                <a:solidFill>
                  <a:srgbClr val="00205C"/>
                </a:solidFill>
              </a:rPr>
              <a:t>More information on GLASS enrolment procedures, links to the GLASS manuals, the yearly report, and data visualization can be found on the GLASS website </a:t>
            </a:r>
            <a:r>
              <a:rPr lang="en-GB" u="sng">
                <a:hlinkClick r:id="rId2"/>
              </a:rPr>
              <a:t>http://www.who.int/glass/en/</a:t>
            </a:r>
            <a:endParaRPr lang="en-GB"/>
          </a:p>
          <a:p>
            <a:r>
              <a:rPr lang="en-GB">
                <a:solidFill>
                  <a:srgbClr val="00205C"/>
                </a:solidFill>
              </a:rPr>
              <a:t>Other WHO AMR surveillance initiatives</a:t>
            </a:r>
          </a:p>
          <a:p>
            <a:pPr lvl="1" algn="l"/>
            <a:r>
              <a:rPr lang="en-GB" sz="1600"/>
              <a:t>HIV Drug Resistance </a:t>
            </a:r>
            <a:r>
              <a:rPr lang="en-GB" sz="1600" u="sng">
                <a:hlinkClick r:id="rId3"/>
              </a:rPr>
              <a:t>http://www.who.int/hiv/pub/drugresistance/hivdr-action-plan-2017-2021/en/</a:t>
            </a:r>
            <a:endParaRPr lang="en-GB" sz="1600"/>
          </a:p>
          <a:p>
            <a:pPr lvl="1" algn="l"/>
            <a:r>
              <a:rPr lang="en-GB" sz="1600"/>
              <a:t>MDR-TB Surveillance </a:t>
            </a:r>
            <a:r>
              <a:rPr lang="en-GB" sz="1600" u="sng">
                <a:hlinkClick r:id="rId4"/>
              </a:rPr>
              <a:t>http://www.who.int/tb/areas-of-work/monitoring-evaluation/mdr-tb-surveillance/en/</a:t>
            </a:r>
            <a:endParaRPr lang="en-GB" sz="1600"/>
          </a:p>
          <a:p>
            <a:pPr lvl="1" algn="l"/>
            <a:r>
              <a:rPr lang="en-GB" sz="1600"/>
              <a:t>Malaria drug resistance and response </a:t>
            </a:r>
            <a:r>
              <a:rPr lang="en-GB" sz="1600" u="sng">
                <a:hlinkClick r:id="rId5"/>
              </a:rPr>
              <a:t>http://www.who.int/malaria/areas/drug_resistance/en/</a:t>
            </a:r>
            <a:endParaRPr lang="en-GB" sz="1600"/>
          </a:p>
          <a:p>
            <a:pPr lvl="1" algn="l"/>
            <a:r>
              <a:rPr lang="en-GB" sz="1600"/>
              <a:t>Influenza virus resistance </a:t>
            </a:r>
            <a:r>
              <a:rPr lang="en-GB" sz="1600" u="sng">
                <a:hlinkClick r:id="rId6"/>
              </a:rPr>
              <a:t>http://www.who.int/influenza/patient_care/antivirals/oseltamivir_summary/en/</a:t>
            </a:r>
            <a:r>
              <a:rPr lang="en-GB" sz="1600"/>
              <a:t> </a:t>
            </a:r>
          </a:p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037007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3B6E-E81B-44CF-F174-940D93A8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/>
          <a:p>
            <a:r>
              <a:rPr lang="en-GB"/>
              <a:t>High-level indicators of national surveillance systems contributing AMR data to GLASS</a:t>
            </a:r>
            <a:r>
              <a:rPr lang="en-CH"/>
              <a:t> </a:t>
            </a:r>
            <a:r>
              <a:rPr lang="fr-CH"/>
              <a:t>(1)</a:t>
            </a:r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C146F-9328-2497-EBB9-6719CCB1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764" y="6397384"/>
            <a:ext cx="380035" cy="320675"/>
          </a:xfrm>
        </p:spPr>
        <p:txBody>
          <a:bodyPr/>
          <a:lstStyle/>
          <a:p>
            <a:fld id="{714BF2E0-EE3B-6A4E-9FB9-82DE86E1F02F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1A9082-D53F-99AF-B973-510D313FD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522357"/>
              </p:ext>
            </p:extLst>
          </p:nvPr>
        </p:nvGraphicFramePr>
        <p:xfrm>
          <a:off x="1828799" y="1690689"/>
          <a:ext cx="8081684" cy="4279807"/>
        </p:xfrm>
        <a:graphic>
          <a:graphicData uri="http://schemas.openxmlformats.org/drawingml/2006/table">
            <a:tbl>
              <a:tblPr firstRow="1" firstCol="1" bandRow="1"/>
              <a:tblGrid>
                <a:gridCol w="4040842">
                  <a:extLst>
                    <a:ext uri="{9D8B030D-6E8A-4147-A177-3AD203B41FA5}">
                      <a16:colId xmlns:a16="http://schemas.microsoft.com/office/drawing/2014/main" val="2883081181"/>
                    </a:ext>
                  </a:extLst>
                </a:gridCol>
                <a:gridCol w="4040842">
                  <a:extLst>
                    <a:ext uri="{9D8B030D-6E8A-4147-A177-3AD203B41FA5}">
                      <a16:colId xmlns:a16="http://schemas.microsoft.com/office/drawing/2014/main" val="1284213102"/>
                    </a:ext>
                  </a:extLst>
                </a:gridCol>
              </a:tblGrid>
              <a:tr h="27677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Population-level indicator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144164"/>
                  </a:ext>
                </a:extLst>
              </a:tr>
              <a:tr h="276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Population-level indicators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258947"/>
                  </a:ext>
                </a:extLst>
              </a:tr>
              <a:tr h="2303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bacterial bloodstream infection cases per 100,000 population (a)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 for numerator (in order of priority):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 assessment of bloodstream infection prevalence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 burden of disease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Systematic review of literature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opinion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 for denominator (national population estimates): https//population.un.org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761917"/>
                  </a:ext>
                </a:extLst>
              </a:tr>
              <a:tr h="11455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bacterial bloodstream infection cases reported to GLASS per 100,000 population (b)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 for numerator: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reported to GLASS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 for denominator (national population estimates): https//population.un.org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857851"/>
                  </a:ext>
                </a:extLst>
              </a:tr>
              <a:tr h="2767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 = observed </a:t>
                      </a: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versus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expected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(b/a)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529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3B6E-E81B-44CF-F174-940D93A8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/>
          <a:p>
            <a:r>
              <a:rPr lang="en-GB"/>
              <a:t>High-level indicators of national surveillance systems contributing AMR data to GLASS</a:t>
            </a:r>
            <a:r>
              <a:rPr lang="en-CH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C146F-9328-2497-EBB9-6719CCB1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764" y="6397384"/>
            <a:ext cx="380035" cy="320675"/>
          </a:xfrm>
        </p:spPr>
        <p:txBody>
          <a:bodyPr/>
          <a:lstStyle/>
          <a:p>
            <a:fld id="{714BF2E0-EE3B-6A4E-9FB9-82DE86E1F02F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74C526-F15A-CA6D-9EB0-42CA33469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02172"/>
              </p:ext>
            </p:extLst>
          </p:nvPr>
        </p:nvGraphicFramePr>
        <p:xfrm>
          <a:off x="1323474" y="1864895"/>
          <a:ext cx="9180094" cy="3356811"/>
        </p:xfrm>
        <a:graphic>
          <a:graphicData uri="http://schemas.openxmlformats.org/drawingml/2006/table">
            <a:tbl>
              <a:tblPr firstRow="1" firstCol="1" bandRow="1"/>
              <a:tblGrid>
                <a:gridCol w="4590047">
                  <a:extLst>
                    <a:ext uri="{9D8B030D-6E8A-4147-A177-3AD203B41FA5}">
                      <a16:colId xmlns:a16="http://schemas.microsoft.com/office/drawing/2014/main" val="3213386423"/>
                    </a:ext>
                  </a:extLst>
                </a:gridCol>
                <a:gridCol w="4590047">
                  <a:extLst>
                    <a:ext uri="{9D8B030D-6E8A-4147-A177-3AD203B41FA5}">
                      <a16:colId xmlns:a16="http://schemas.microsoft.com/office/drawing/2014/main" val="1463068420"/>
                    </a:ext>
                  </a:extLst>
                </a:gridCol>
              </a:tblGrid>
              <a:tr h="36545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Healthcare-level indicator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572816"/>
                  </a:ext>
                </a:extLst>
              </a:tr>
              <a:tr h="365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Healthcare-level indicators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589572"/>
                  </a:ext>
                </a:extLst>
              </a:tr>
              <a:tr h="11302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Among the total count of hospitals in your country, the total count of patient days of care in the surveillance calendar year (a)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data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127806"/>
                  </a:ext>
                </a:extLst>
              </a:tr>
              <a:tr h="11302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Among the total count of hospitals contributing data to GLASS, the total count of patient days of care in the surveillance calendar year (b)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data reported to GLASS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848065"/>
                  </a:ext>
                </a:extLst>
              </a:tr>
              <a:tr h="3654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(b/a)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22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564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3B6E-E81B-44CF-F174-940D93A8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/>
          <a:p>
            <a:r>
              <a:rPr lang="en-GB"/>
              <a:t>High-level indicators of national surveillance systems contributing AMR data to GLASS</a:t>
            </a:r>
            <a:r>
              <a:rPr lang="en-CH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C146F-9328-2497-EBB9-6719CCB1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764" y="6397384"/>
            <a:ext cx="380035" cy="320675"/>
          </a:xfrm>
        </p:spPr>
        <p:txBody>
          <a:bodyPr/>
          <a:lstStyle/>
          <a:p>
            <a:fld id="{714BF2E0-EE3B-6A4E-9FB9-82DE86E1F02F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ED559C-76CB-6477-F50B-328AEBCA2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113623"/>
              </p:ext>
            </p:extLst>
          </p:nvPr>
        </p:nvGraphicFramePr>
        <p:xfrm>
          <a:off x="1323474" y="1864895"/>
          <a:ext cx="9180094" cy="3356811"/>
        </p:xfrm>
        <a:graphic>
          <a:graphicData uri="http://schemas.openxmlformats.org/drawingml/2006/table">
            <a:tbl>
              <a:tblPr firstRow="1" firstCol="1" bandRow="1"/>
              <a:tblGrid>
                <a:gridCol w="4590047">
                  <a:extLst>
                    <a:ext uri="{9D8B030D-6E8A-4147-A177-3AD203B41FA5}">
                      <a16:colId xmlns:a16="http://schemas.microsoft.com/office/drawing/2014/main" val="3213386423"/>
                    </a:ext>
                  </a:extLst>
                </a:gridCol>
                <a:gridCol w="4590047">
                  <a:extLst>
                    <a:ext uri="{9D8B030D-6E8A-4147-A177-3AD203B41FA5}">
                      <a16:colId xmlns:a16="http://schemas.microsoft.com/office/drawing/2014/main" val="1463068420"/>
                    </a:ext>
                  </a:extLst>
                </a:gridCol>
              </a:tblGrid>
              <a:tr h="36545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Sampling indicator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572816"/>
                  </a:ext>
                </a:extLst>
              </a:tr>
              <a:tr h="365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Healthcare-level indicators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589572"/>
                  </a:ext>
                </a:extLst>
              </a:tr>
              <a:tr h="11302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number of patient days with an indication for blood culture per 1,000 patient days (a)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Literature (expected cases)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Expert opinion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127806"/>
                  </a:ext>
                </a:extLst>
              </a:tr>
              <a:tr h="11302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observed number of patient days with blood culture reported to GLASS (b)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bacteriologically confirmed bloodstream infections reported to GLASS / 0.1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848065"/>
                  </a:ext>
                </a:extLst>
              </a:tr>
              <a:tr h="3654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(b/a)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22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840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3B6E-E81B-44CF-F174-940D93A8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/>
          <a:p>
            <a:r>
              <a:rPr lang="en-GB"/>
              <a:t>High-level indicators of national surveillance systems contributing AMR data to GLASS</a:t>
            </a:r>
            <a:r>
              <a:rPr lang="en-CH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C146F-9328-2497-EBB9-6719CCB1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764" y="6397384"/>
            <a:ext cx="380035" cy="320675"/>
          </a:xfrm>
        </p:spPr>
        <p:txBody>
          <a:bodyPr/>
          <a:lstStyle/>
          <a:p>
            <a:fld id="{714BF2E0-EE3B-6A4E-9FB9-82DE86E1F02F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4D2DDE-6177-6267-97F5-8B78AC735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80359"/>
              </p:ext>
            </p:extLst>
          </p:nvPr>
        </p:nvGraphicFramePr>
        <p:xfrm>
          <a:off x="1227222" y="2911643"/>
          <a:ext cx="9180094" cy="1725027"/>
        </p:xfrm>
        <a:graphic>
          <a:graphicData uri="http://schemas.openxmlformats.org/drawingml/2006/table">
            <a:tbl>
              <a:tblPr firstRow="1" firstCol="1" bandRow="1"/>
              <a:tblGrid>
                <a:gridCol w="4590047">
                  <a:extLst>
                    <a:ext uri="{9D8B030D-6E8A-4147-A177-3AD203B41FA5}">
                      <a16:colId xmlns:a16="http://schemas.microsoft.com/office/drawing/2014/main" val="3213386423"/>
                    </a:ext>
                  </a:extLst>
                </a:gridCol>
                <a:gridCol w="4590047">
                  <a:extLst>
                    <a:ext uri="{9D8B030D-6E8A-4147-A177-3AD203B41FA5}">
                      <a16:colId xmlns:a16="http://schemas.microsoft.com/office/drawing/2014/main" val="1463068420"/>
                    </a:ext>
                  </a:extLst>
                </a:gridCol>
              </a:tblGrid>
              <a:tr h="36545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Laboratory indicator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572816"/>
                  </a:ext>
                </a:extLst>
              </a:tr>
              <a:tr h="365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Healthcare-level indicators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58957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bacteriologically confirmed infections with AST result for at least one antibiotic (a)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GLASS data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127806"/>
                  </a:ext>
                </a:extLst>
              </a:tr>
              <a:tr h="3654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22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831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392B48-212D-8D4A-B00C-374833A0AA02}"/>
                  </a:ext>
                </a:extLst>
              </p:cNvPr>
              <p:cNvSpPr/>
              <p:nvPr/>
            </p:nvSpPr>
            <p:spPr>
              <a:xfrm>
                <a:off x="360421" y="2726498"/>
                <a:ext cx="11727013" cy="603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patients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per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specimen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type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infection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by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pathogen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resistant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antibioticy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under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surveillance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Population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tested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during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reporting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period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per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specimen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type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infection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origin</m:t>
                          </m:r>
                        </m:den>
                      </m:f>
                      <m:r>
                        <a:rPr lang="en-GB" sz="1600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∗100</m:t>
                      </m:r>
                      <m:r>
                        <a:rPr lang="en-GB" sz="16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392B48-212D-8D4A-B00C-374833A0AA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21" y="2726498"/>
                <a:ext cx="11727013" cy="6036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A744BD82-1712-4B46-9058-AD0F8F8B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Isolate-based surveillance metric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D4F721-806B-B94A-AEF8-1F9A7727E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01" y="3656672"/>
            <a:ext cx="1181223" cy="359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i="1"/>
              <a:t>Example:</a:t>
            </a:r>
            <a:endParaRPr lang="en-CH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1675FB8-5D98-B747-B041-7769D90FB2CB}"/>
                  </a:ext>
                </a:extLst>
              </p:cNvPr>
              <p:cNvSpPr/>
              <p:nvPr/>
            </p:nvSpPr>
            <p:spPr>
              <a:xfrm>
                <a:off x="1664958" y="3686194"/>
                <a:ext cx="9169108" cy="591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600" dirty="0"/>
                            <m:t>Number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of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patients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with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bloodstream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infections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caused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by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i="1" dirty="0"/>
                            <m:t>E</m:t>
                          </m:r>
                          <m:r>
                            <m:rPr>
                              <m:nor/>
                            </m:rPr>
                            <a:rPr lang="en-GB" sz="1600" i="1" dirty="0"/>
                            <m:t>. </m:t>
                          </m:r>
                          <m:r>
                            <m:rPr>
                              <m:nor/>
                            </m:rPr>
                            <a:rPr lang="en-GB" sz="1600" i="1" dirty="0"/>
                            <m:t>coli</m:t>
                          </m:r>
                          <m:r>
                            <m:rPr>
                              <m:nor/>
                            </m:rPr>
                            <a:rPr lang="en-GB" sz="1600" i="1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resistant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to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cefotaxime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600" dirty="0"/>
                            <m:t>number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of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patients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with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b="0" i="0" dirty="0" smtClean="0"/>
                            <m:t>BSI</m:t>
                          </m:r>
                          <m:r>
                            <m:rPr>
                              <m:nor/>
                            </m:rPr>
                            <a:rPr lang="en-GB" sz="16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caused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by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i="1" dirty="0"/>
                            <m:t>E</m:t>
                          </m:r>
                          <m:r>
                            <m:rPr>
                              <m:nor/>
                            </m:rPr>
                            <a:rPr lang="en-GB" sz="1600" i="1" dirty="0"/>
                            <m:t>. </m:t>
                          </m:r>
                          <m:r>
                            <m:rPr>
                              <m:nor/>
                            </m:rPr>
                            <a:rPr lang="en-GB" sz="1600" i="1" dirty="0"/>
                            <m:t>coli</m:t>
                          </m:r>
                          <m:r>
                            <m:rPr>
                              <m:nor/>
                            </m:rPr>
                            <a:rPr lang="en-GB" sz="1600" i="1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with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AST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results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(</m:t>
                          </m:r>
                          <m:r>
                            <m:rPr>
                              <m:nor/>
                            </m:rPr>
                            <a:rPr lang="en-GB" sz="1600" b="0" i="0" dirty="0" smtClean="0"/>
                            <m:t>S</m:t>
                          </m:r>
                          <m:r>
                            <m:rPr>
                              <m:nor/>
                            </m:rPr>
                            <a:rPr lang="en-GB" sz="1600" b="0" i="0" dirty="0" smtClean="0"/>
                            <m:t>+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I</m:t>
                          </m:r>
                          <m:r>
                            <m:rPr>
                              <m:nor/>
                            </m:rPr>
                            <a:rPr lang="en-GB" sz="1600" b="0" i="0" dirty="0" smtClean="0"/>
                            <m:t>+</m:t>
                          </m:r>
                          <m:r>
                            <m:rPr>
                              <m:nor/>
                            </m:rPr>
                            <a:rPr lang="en-GB" sz="1600" b="0" i="0" dirty="0" smtClean="0"/>
                            <m:t>R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)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for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cefotaxime</m:t>
                          </m:r>
                        </m:den>
                      </m:f>
                      <m:r>
                        <a:rPr lang="en-GB" sz="1600" i="0">
                          <a:latin typeface="Cambria Math" panose="02040503050406030204" pitchFamily="18" charset="0"/>
                        </a:rPr>
                        <m:t>∗100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1675FB8-5D98-B747-B041-7769D90FB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958" y="3686194"/>
                <a:ext cx="9169108" cy="591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3A164CA-61B4-2D4D-85A4-48D47BBA0555}"/>
              </a:ext>
            </a:extLst>
          </p:cNvPr>
          <p:cNvSpPr txBox="1"/>
          <p:nvPr/>
        </p:nvSpPr>
        <p:spPr>
          <a:xfrm>
            <a:off x="3584159" y="2093084"/>
            <a:ext cx="393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Proportion of drug-resistance:</a:t>
            </a:r>
            <a:endParaRPr lang="en-GB" sz="2400" baseline="-25000"/>
          </a:p>
        </p:txBody>
      </p:sp>
    </p:spTree>
    <p:extLst>
      <p:ext uri="{BB962C8B-B14F-4D97-AF65-F5344CB8AC3E}">
        <p14:creationId xmlns:p14="http://schemas.microsoft.com/office/powerpoint/2010/main" val="3237165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files to submit to GLASS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475"/>
            <a:ext cx="10515600" cy="4014671"/>
          </a:xfrm>
        </p:spPr>
        <p:txBody>
          <a:bodyPr>
            <a:normAutofit/>
          </a:bodyPr>
          <a:lstStyle/>
          <a:p>
            <a:r>
              <a:rPr lang="en-GB" sz="2800" b="1">
                <a:solidFill>
                  <a:srgbClr val="7030A0"/>
                </a:solidFill>
              </a:rPr>
              <a:t>RIS</a:t>
            </a:r>
            <a:r>
              <a:rPr lang="en-GB" sz="2800" b="1"/>
              <a:t> </a:t>
            </a:r>
            <a:r>
              <a:rPr lang="en-GB" sz="2800" b="1">
                <a:solidFill>
                  <a:srgbClr val="7030A0"/>
                </a:solidFill>
              </a:rPr>
              <a:t>file</a:t>
            </a:r>
            <a:r>
              <a:rPr lang="en-GB" sz="2800"/>
              <a:t> with susceptibility testing results </a:t>
            </a:r>
          </a:p>
          <a:p>
            <a:pPr lvl="1"/>
            <a:r>
              <a:rPr lang="en-GB" sz="2400"/>
              <a:t>Data on the number of </a:t>
            </a:r>
            <a:r>
              <a:rPr lang="en-GB" sz="2400" b="1">
                <a:solidFill>
                  <a:srgbClr val="7030A0"/>
                </a:solidFill>
              </a:rPr>
              <a:t>R</a:t>
            </a:r>
            <a:r>
              <a:rPr lang="en-GB" sz="2400"/>
              <a:t>esistant, </a:t>
            </a:r>
            <a:r>
              <a:rPr lang="en-GB" sz="2400" b="1">
                <a:solidFill>
                  <a:srgbClr val="7030A0"/>
                </a:solidFill>
              </a:rPr>
              <a:t>I</a:t>
            </a:r>
            <a:r>
              <a:rPr lang="en-GB" sz="2400"/>
              <a:t>ntermediate, and </a:t>
            </a:r>
            <a:r>
              <a:rPr lang="en-GB" sz="2400" b="1">
                <a:solidFill>
                  <a:srgbClr val="7030A0"/>
                </a:solidFill>
              </a:rPr>
              <a:t>S</a:t>
            </a:r>
            <a:r>
              <a:rPr lang="en-GB" sz="2400"/>
              <a:t>usceptible isolates detected in GLASS priority specimens, stratified by gender, infection origin, and age</a:t>
            </a:r>
          </a:p>
          <a:p>
            <a:r>
              <a:rPr lang="en-GB" sz="2800" b="1">
                <a:solidFill>
                  <a:srgbClr val="7030A0"/>
                </a:solidFill>
              </a:rPr>
              <a:t>Sample</a:t>
            </a:r>
            <a:r>
              <a:rPr lang="en-GB" sz="2800" b="1" i="1">
                <a:solidFill>
                  <a:srgbClr val="7030A0"/>
                </a:solidFill>
              </a:rPr>
              <a:t> </a:t>
            </a:r>
            <a:r>
              <a:rPr lang="en-GB" sz="2800" b="1">
                <a:solidFill>
                  <a:srgbClr val="7030A0"/>
                </a:solidFill>
              </a:rPr>
              <a:t>file</a:t>
            </a:r>
            <a:r>
              <a:rPr lang="en-GB" sz="2800" b="1" i="1"/>
              <a:t> </a:t>
            </a:r>
            <a:r>
              <a:rPr lang="en-GB" sz="2800"/>
              <a:t>with “sample statistics”.</a:t>
            </a:r>
          </a:p>
          <a:p>
            <a:pPr lvl="1"/>
            <a:r>
              <a:rPr lang="en-GB" sz="2400"/>
              <a:t>Numbers of patients from whom specimens have been taken, stratified by the same variables as in the </a:t>
            </a:r>
            <a:r>
              <a:rPr lang="en-GB" sz="2400" i="1"/>
              <a:t>RIS</a:t>
            </a:r>
            <a:r>
              <a:rPr lang="en-GB" sz="2400"/>
              <a:t> file.</a:t>
            </a:r>
          </a:p>
          <a:p>
            <a:r>
              <a:rPr lang="en-GB" sz="2800"/>
              <a:t>Both files are generated from the same source database</a:t>
            </a:r>
          </a:p>
        </p:txBody>
      </p:sp>
    </p:spTree>
    <p:extLst>
      <p:ext uri="{BB962C8B-B14F-4D97-AF65-F5344CB8AC3E}">
        <p14:creationId xmlns:p14="http://schemas.microsoft.com/office/powerpoint/2010/main" val="568478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392B48-212D-8D4A-B00C-374833A0AA02}"/>
                  </a:ext>
                </a:extLst>
              </p:cNvPr>
              <p:cNvSpPr/>
              <p:nvPr/>
            </p:nvSpPr>
            <p:spPr>
              <a:xfrm>
                <a:off x="715766" y="1958936"/>
                <a:ext cx="10760467" cy="667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umber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patients</m:t>
                          </m:r>
                          <m:r>
                            <a:rPr lang="en-GB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per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specimen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type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infection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by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pathogen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under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surveillance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Population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tested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during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reporting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period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per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specimen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type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infection</m:t>
                          </m:r>
                          <m: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origin</m:t>
                          </m:r>
                        </m:den>
                      </m:f>
                      <m:r>
                        <a:rPr lang="en-GB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∗100000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392B48-212D-8D4A-B00C-374833A0AA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66" y="1958936"/>
                <a:ext cx="10760467" cy="6674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A744BD82-1712-4B46-9058-AD0F8F8B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Sample-based surveillance metrics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D4F721-806B-B94A-AEF8-1F9A7727E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88" y="2889110"/>
            <a:ext cx="1181223" cy="359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i="1"/>
              <a:t>Example:</a:t>
            </a:r>
            <a:endParaRPr lang="en-CH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1675FB8-5D98-B747-B041-7769D90FB2CB}"/>
                  </a:ext>
                </a:extLst>
              </p:cNvPr>
              <p:cNvSpPr/>
              <p:nvPr/>
            </p:nvSpPr>
            <p:spPr>
              <a:xfrm>
                <a:off x="1511445" y="2918632"/>
                <a:ext cx="9169108" cy="59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600" b="0" dirty="0" smtClean="0"/>
                            <m:t>N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of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patients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with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b="0" i="0" dirty="0" smtClean="0"/>
                            <m:t>BSI</m:t>
                          </m:r>
                          <m:r>
                            <m:rPr>
                              <m:nor/>
                            </m:rPr>
                            <a:rPr lang="en-GB" sz="16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of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community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origin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caused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by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i="1" dirty="0"/>
                            <m:t>E</m:t>
                          </m:r>
                          <m:r>
                            <m:rPr>
                              <m:nor/>
                            </m:rPr>
                            <a:rPr lang="en-GB" sz="1600" i="1" dirty="0"/>
                            <m:t>. </m:t>
                          </m:r>
                          <m:r>
                            <m:rPr>
                              <m:nor/>
                            </m:rPr>
                            <a:rPr lang="en-GB" sz="1600" i="1" dirty="0"/>
                            <m:t>coli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600" b="0" dirty="0" smtClean="0"/>
                            <m:t>N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of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patients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with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suspected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infection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of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community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origin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from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b="0" dirty="0" smtClean="0"/>
                            <m:t>whom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a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blood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sample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was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taken</m:t>
                          </m:r>
                        </m:den>
                      </m:f>
                      <m:r>
                        <a:rPr lang="en-GB" sz="1600" i="0">
                          <a:latin typeface="Cambria Math" panose="02040503050406030204" pitchFamily="18" charset="0"/>
                        </a:rPr>
                        <m:t>∗100000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1675FB8-5D98-B747-B041-7769D90FB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45" y="2918632"/>
                <a:ext cx="9169108" cy="591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3A164CA-61B4-2D4D-85A4-48D47BBA0555}"/>
              </a:ext>
            </a:extLst>
          </p:cNvPr>
          <p:cNvSpPr txBox="1"/>
          <p:nvPr/>
        </p:nvSpPr>
        <p:spPr>
          <a:xfrm>
            <a:off x="2780990" y="1353221"/>
            <a:ext cx="614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1. Frequency of infections caused by </a:t>
            </a:r>
            <a:r>
              <a:rPr lang="en-GB" sz="2400" err="1"/>
              <a:t>pathogen</a:t>
            </a:r>
            <a:r>
              <a:rPr lang="en-GB" sz="2400" baseline="-25000" err="1"/>
              <a:t>x</a:t>
            </a:r>
            <a:r>
              <a:rPr lang="en-GB" sz="2400"/>
              <a:t>:</a:t>
            </a:r>
            <a:endParaRPr lang="en-GB" sz="2400" baseline="-25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C07863-BE05-8143-B8C0-1F9909B8E81B}"/>
                  </a:ext>
                </a:extLst>
              </p:cNvPr>
              <p:cNvSpPr/>
              <p:nvPr/>
            </p:nvSpPr>
            <p:spPr>
              <a:xfrm>
                <a:off x="472141" y="4482773"/>
                <a:ext cx="10760467" cy="603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patients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per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specimen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type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infection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by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pathogenx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resistant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antibioticy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under</m:t>
                          </m:r>
                          <m: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surveillance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Population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tested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during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reporting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period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per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specimen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type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infection</m:t>
                          </m:r>
                          <m: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origin</m:t>
                          </m:r>
                        </m:den>
                      </m:f>
                      <m:r>
                        <a:rPr lang="en-GB" sz="1600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∗100000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C07863-BE05-8143-B8C0-1F9909B8E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41" y="4482773"/>
                <a:ext cx="10760467" cy="6036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70F9681A-D039-B948-8B87-D63D0B3A1A04}"/>
              </a:ext>
            </a:extLst>
          </p:cNvPr>
          <p:cNvSpPr txBox="1">
            <a:spLocks/>
          </p:cNvSpPr>
          <p:nvPr/>
        </p:nvSpPr>
        <p:spPr>
          <a:xfrm>
            <a:off x="623086" y="5402818"/>
            <a:ext cx="1181223" cy="3595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Clr>
                <a:srgbClr val="5A2684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rgbClr val="29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Clr>
                <a:srgbClr val="5A2684"/>
              </a:buClr>
              <a:buFont typeface="Cambria" panose="02040503050406030204" pitchFamily="18" charset="0"/>
              <a:buChar char="⎻"/>
              <a:defRPr sz="1800" b="0" i="0" kern="1200">
                <a:solidFill>
                  <a:srgbClr val="29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Clr>
                <a:srgbClr val="5A2684"/>
              </a:buClr>
              <a:buFont typeface="Cambria" panose="02040503050406030204" pitchFamily="18" charset="0"/>
              <a:buChar char="⎻"/>
              <a:defRPr sz="1800" b="0" i="0" kern="1200">
                <a:solidFill>
                  <a:srgbClr val="29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Clr>
                <a:srgbClr val="5A2684"/>
              </a:buClr>
              <a:buFont typeface="Cambria" panose="02040503050406030204" pitchFamily="18" charset="0"/>
              <a:buChar char="⎻"/>
              <a:defRPr sz="1800" b="0" i="0" kern="1200">
                <a:solidFill>
                  <a:srgbClr val="29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Clr>
                <a:srgbClr val="5A2684"/>
              </a:buClr>
              <a:buFont typeface="Cambria" panose="02040503050406030204" pitchFamily="18" charset="0"/>
              <a:buChar char="⎻"/>
              <a:defRPr sz="1800" b="0" i="0" kern="1200">
                <a:solidFill>
                  <a:srgbClr val="29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i="1"/>
              <a:t>Example:</a:t>
            </a:r>
            <a:endParaRPr lang="en-CH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38C323-38C1-9B4E-9F5E-F175C4D52EC0}"/>
                  </a:ext>
                </a:extLst>
              </p:cNvPr>
              <p:cNvSpPr/>
              <p:nvPr/>
            </p:nvSpPr>
            <p:spPr>
              <a:xfrm>
                <a:off x="1213697" y="5366808"/>
                <a:ext cx="9991656" cy="59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600" dirty="0"/>
                            <m:t>Number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of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patients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with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b="0" i="0" dirty="0" smtClean="0"/>
                            <m:t>BSI</m:t>
                          </m:r>
                          <m:r>
                            <m:rPr>
                              <m:nor/>
                            </m:rPr>
                            <a:rPr lang="en-GB" sz="16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of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community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origin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caused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by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i="1" dirty="0"/>
                            <m:t>E</m:t>
                          </m:r>
                          <m:r>
                            <m:rPr>
                              <m:nor/>
                            </m:rPr>
                            <a:rPr lang="en-GB" sz="1600" i="1" dirty="0"/>
                            <m:t>. </m:t>
                          </m:r>
                          <m:r>
                            <m:rPr>
                              <m:nor/>
                            </m:rPr>
                            <a:rPr lang="en-GB" sz="1600" i="1" dirty="0"/>
                            <m:t>coli</m:t>
                          </m:r>
                          <m:r>
                            <m:rPr>
                              <m:nor/>
                            </m:rPr>
                            <a:rPr lang="en-GB" sz="1600" i="1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resistant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to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cefotaxime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600" b="0" dirty="0" smtClean="0"/>
                            <m:t>N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of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patients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with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suspected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infection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of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community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origin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from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b="0" dirty="0" smtClean="0"/>
                            <m:t>whom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a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blood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sample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was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taken</m:t>
                          </m:r>
                        </m:den>
                      </m:f>
                      <m:r>
                        <a:rPr lang="en-GB" sz="1600" i="0">
                          <a:latin typeface="Cambria Math" panose="02040503050406030204" pitchFamily="18" charset="0"/>
                        </a:rPr>
                        <m:t>∗100000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38C323-38C1-9B4E-9F5E-F175C4D52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697" y="5366808"/>
                <a:ext cx="9991656" cy="591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70FE104-2D6B-D64A-8F30-A88C4C229AC1}"/>
              </a:ext>
            </a:extLst>
          </p:cNvPr>
          <p:cNvSpPr txBox="1"/>
          <p:nvPr/>
        </p:nvSpPr>
        <p:spPr>
          <a:xfrm>
            <a:off x="2153253" y="3893969"/>
            <a:ext cx="788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2. Frequency of drug-resistant infections caused by </a:t>
            </a:r>
            <a:r>
              <a:rPr lang="en-GB" sz="2400" err="1"/>
              <a:t>pathogen</a:t>
            </a:r>
            <a:r>
              <a:rPr lang="en-GB" sz="2400" baseline="-25000" err="1"/>
              <a:t>x</a:t>
            </a:r>
            <a:r>
              <a:rPr lang="en-GB" sz="2400"/>
              <a:t>:</a:t>
            </a:r>
            <a:endParaRPr lang="en-GB" sz="2400" baseline="-25000"/>
          </a:p>
        </p:txBody>
      </p:sp>
    </p:spTree>
    <p:extLst>
      <p:ext uri="{BB962C8B-B14F-4D97-AF65-F5344CB8AC3E}">
        <p14:creationId xmlns:p14="http://schemas.microsoft.com/office/powerpoint/2010/main" val="3726600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isultati immagini per compu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Risultati immagini per compu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2" descr="Risultati immagini per compu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848" y="1214783"/>
            <a:ext cx="1129030" cy="81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71504" y="2281567"/>
            <a:ext cx="2345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C00000"/>
                </a:solidFill>
              </a:rPr>
              <a:t>Sample file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1748095" y="2361455"/>
            <a:ext cx="702907" cy="35060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718446" y="1099425"/>
            <a:ext cx="1449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C00000"/>
                </a:solidFill>
              </a:rPr>
              <a:t>RIS file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123122" y="1596027"/>
            <a:ext cx="3044441" cy="40011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files to submit to GLASS</a:t>
            </a:r>
            <a:endParaRPr lang="en-GB"/>
          </a:p>
        </p:txBody>
      </p:sp>
      <p:pic>
        <p:nvPicPr>
          <p:cNvPr id="9" name="Picture 8" descr="A screenshot of a data table&#10;&#10;Description automatically generated">
            <a:extLst>
              <a:ext uri="{FF2B5EF4-FFF2-40B4-BE49-F238E27FC236}">
                <a16:creationId xmlns:a16="http://schemas.microsoft.com/office/drawing/2014/main" id="{D59B9F35-31AC-CA8E-25A4-65A144411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2940734"/>
            <a:ext cx="5559425" cy="299433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F846F9F-B5D5-42C5-6A37-315D0490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43" y="5369352"/>
            <a:ext cx="459487" cy="2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49895ED-0B3B-EA4C-7D58-C16CFA6AC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690" y="685800"/>
            <a:ext cx="5195766" cy="56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57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00009C-660B-0247-A730-D820ECDF7198}"/>
              </a:ext>
            </a:extLst>
          </p:cNvPr>
          <p:cNvGrpSpPr/>
          <p:nvPr/>
        </p:nvGrpSpPr>
        <p:grpSpPr>
          <a:xfrm>
            <a:off x="1347449" y="1388468"/>
            <a:ext cx="9497101" cy="5192926"/>
            <a:chOff x="2424828" y="1315358"/>
            <a:chExt cx="7282011" cy="421992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40934B0-D75D-42E8-A412-EEBBD4A88265}"/>
                </a:ext>
              </a:extLst>
            </p:cNvPr>
            <p:cNvGrpSpPr/>
            <p:nvPr/>
          </p:nvGrpSpPr>
          <p:grpSpPr>
            <a:xfrm>
              <a:off x="5600315" y="1736771"/>
              <a:ext cx="944128" cy="952046"/>
              <a:chOff x="2713011" y="2508669"/>
              <a:chExt cx="1363740" cy="137517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87E1731-471C-4535-B722-5991C3A37498}"/>
                  </a:ext>
                </a:extLst>
              </p:cNvPr>
              <p:cNvSpPr/>
              <p:nvPr/>
            </p:nvSpPr>
            <p:spPr>
              <a:xfrm>
                <a:off x="2713011" y="2508669"/>
                <a:ext cx="1363740" cy="1375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701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1E7DB307-EEFD-43D1-9EC7-7D095BFED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33258" y="2732736"/>
                <a:ext cx="923245" cy="927044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3D6E442-810D-483D-9C50-D72C7286CF28}"/>
                </a:ext>
              </a:extLst>
            </p:cNvPr>
            <p:cNvGrpSpPr/>
            <p:nvPr/>
          </p:nvGrpSpPr>
          <p:grpSpPr>
            <a:xfrm>
              <a:off x="6983999" y="1707752"/>
              <a:ext cx="953872" cy="958093"/>
              <a:chOff x="4711665" y="2466753"/>
              <a:chExt cx="1377815" cy="1383912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5C7A1DB9-6598-40BA-9DAA-C1F777C334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1665" y="2466753"/>
                <a:ext cx="1377815" cy="138391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6B1EB14-CE25-4AA7-8174-D588113C7D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3470" y="2707243"/>
                <a:ext cx="968303" cy="975394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4019F4-2D06-46D6-A181-3457ED678431}"/>
                </a:ext>
              </a:extLst>
            </p:cNvPr>
            <p:cNvGrpSpPr/>
            <p:nvPr/>
          </p:nvGrpSpPr>
          <p:grpSpPr>
            <a:xfrm>
              <a:off x="4206888" y="1734946"/>
              <a:ext cx="953872" cy="958093"/>
              <a:chOff x="700282" y="2506033"/>
              <a:chExt cx="1377815" cy="138391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4C54AD0-FC90-4593-9539-4B5EFDEC6F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282" y="2506033"/>
                <a:ext cx="1377815" cy="1383912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406FC51-6CA6-4F78-9360-211464ED1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313" y="2715611"/>
                <a:ext cx="881441" cy="886197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CEDC14B-21E0-461D-BB56-34E566F41AF4}"/>
                </a:ext>
              </a:extLst>
            </p:cNvPr>
            <p:cNvGrpSpPr/>
            <p:nvPr/>
          </p:nvGrpSpPr>
          <p:grpSpPr>
            <a:xfrm>
              <a:off x="6371461" y="3033469"/>
              <a:ext cx="953872" cy="958093"/>
              <a:chOff x="3826887" y="4381677"/>
              <a:chExt cx="1377815" cy="138391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03155CC-FCB1-4FE8-9DB0-AF3B86D3A4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6887" y="4381677"/>
                <a:ext cx="1377815" cy="1383912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C1CE53D-791A-49A2-8FFD-5EB2085A8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3466" y="4562849"/>
                <a:ext cx="1003280" cy="1003280"/>
              </a:xfrm>
              <a:prstGeom prst="rect">
                <a:avLst/>
              </a:prstGeom>
            </p:spPr>
          </p:pic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32CFA57-198F-4A06-95BB-BD78CC752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430" y="4464278"/>
              <a:ext cx="1191903" cy="1071006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FCB705-83FE-424E-BC13-07C0EB772A16}"/>
                </a:ext>
              </a:extLst>
            </p:cNvPr>
            <p:cNvGrpSpPr/>
            <p:nvPr/>
          </p:nvGrpSpPr>
          <p:grpSpPr>
            <a:xfrm>
              <a:off x="4866668" y="3004116"/>
              <a:ext cx="966745" cy="987445"/>
              <a:chOff x="1781195" y="4273237"/>
              <a:chExt cx="1396409" cy="142631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08D2218-33BF-4E92-BF22-BFDBA4630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9789" y="4315635"/>
                <a:ext cx="1377815" cy="138391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4A4F7F8-0AC8-4E3E-86CE-0DAFA3B14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195" y="4273237"/>
                <a:ext cx="1359526" cy="1359526"/>
              </a:xfrm>
              <a:prstGeom prst="rect">
                <a:avLst/>
              </a:prstGeom>
            </p:spPr>
          </p:pic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0CA35A-C751-4042-A18F-F7DEA9454B58}"/>
                </a:ext>
              </a:extLst>
            </p:cNvPr>
            <p:cNvCxnSpPr>
              <a:cxnSpLocks/>
            </p:cNvCxnSpPr>
            <p:nvPr/>
          </p:nvCxnSpPr>
          <p:spPr>
            <a:xfrm>
              <a:off x="4662254" y="2843493"/>
              <a:ext cx="279868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E230A6B-F254-46C8-A38C-33F2ADC74929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>
              <a:off x="5822693" y="3506185"/>
              <a:ext cx="548768" cy="63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521EB99-4FB4-43EF-A24A-4CC030B919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2254" y="2693039"/>
              <a:ext cx="1" cy="150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400B96-D6E4-4BB6-88EC-9DCB4B572875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>
              <a:off x="7460935" y="2665845"/>
              <a:ext cx="0" cy="177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D034938-6457-4A1E-8625-E9E0FDF779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2684147"/>
              <a:ext cx="1" cy="150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2CA4CBF-9EAA-4F8A-97AB-F25BE5C656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8396" y="3991504"/>
              <a:ext cx="8331" cy="4728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59C767-F4A7-465A-AE77-CABC226DEC6F}"/>
                </a:ext>
              </a:extLst>
            </p:cNvPr>
            <p:cNvCxnSpPr>
              <a:cxnSpLocks/>
            </p:cNvCxnSpPr>
            <p:nvPr/>
          </p:nvCxnSpPr>
          <p:spPr>
            <a:xfrm>
              <a:off x="6100166" y="2834487"/>
              <a:ext cx="0" cy="6780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5F013A7-F677-47A0-AAE9-9BA4B7C505FA}"/>
                </a:ext>
              </a:extLst>
            </p:cNvPr>
            <p:cNvSpPr txBox="1"/>
            <p:nvPr/>
          </p:nvSpPr>
          <p:spPr>
            <a:xfrm>
              <a:off x="5258522" y="1315358"/>
              <a:ext cx="1514769" cy="325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/>
                <a:t>Surveillance sites</a:t>
              </a:r>
              <a:endParaRPr lang="en-GB" sz="200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6B83895-E681-420B-B9C6-5325B01908BE}"/>
                </a:ext>
              </a:extLst>
            </p:cNvPr>
            <p:cNvSpPr txBox="1"/>
            <p:nvPr/>
          </p:nvSpPr>
          <p:spPr>
            <a:xfrm>
              <a:off x="2424828" y="3365871"/>
              <a:ext cx="2416305" cy="275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National reference laboratory (NRL)</a:t>
              </a:r>
              <a:endParaRPr lang="en-GB" sz="16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1CC97E6-757B-4181-BD67-B70B556851A3}"/>
                </a:ext>
              </a:extLst>
            </p:cNvPr>
            <p:cNvSpPr txBox="1"/>
            <p:nvPr/>
          </p:nvSpPr>
          <p:spPr>
            <a:xfrm>
              <a:off x="7338225" y="3346876"/>
              <a:ext cx="2368614" cy="275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National coordinating </a:t>
              </a:r>
              <a:r>
                <a:rPr lang="en-GB" sz="1600"/>
                <a:t>centre</a:t>
              </a:r>
              <a:r>
                <a:rPr lang="en-US" sz="1600"/>
                <a:t> (NCC)</a:t>
              </a:r>
              <a:endParaRPr lang="en-GB" sz="16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79C409F-6190-D14F-8EAE-77A84658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/>
          <a:p>
            <a:r>
              <a:rPr lang="en-GB"/>
              <a:t>GLASS-AMR core components</a:t>
            </a:r>
          </a:p>
        </p:txBody>
      </p:sp>
    </p:spTree>
    <p:extLst>
      <p:ext uri="{BB962C8B-B14F-4D97-AF65-F5344CB8AC3E}">
        <p14:creationId xmlns:p14="http://schemas.microsoft.com/office/powerpoint/2010/main" val="1874171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0FDE-68DB-4B79-8825-E431B67D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-347974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GB"/>
              <a:t>Aims, objectives and key deliverables 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F0A80D-E8E8-4DC9-B7ED-4D47B29F1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2036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5DCAC86-96DD-4287-B7BC-55256F5D323B}"/>
              </a:ext>
            </a:extLst>
          </p:cNvPr>
          <p:cNvSpPr txBox="1"/>
          <p:nvPr/>
        </p:nvSpPr>
        <p:spPr>
          <a:xfrm>
            <a:off x="838200" y="980048"/>
            <a:ext cx="64479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roadmap to achieving the overarching aim involves a sequence </a:t>
            </a:r>
          </a:p>
          <a:p>
            <a:r>
              <a:rPr lang="en-GB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proximate, intermediate, and distal deliverables: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19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DCDC-3B8D-417A-B736-0F83826D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03" y="-268082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GB" sz="3600"/>
              <a:t>Where should AMR prevalence surveys be carried out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141098-37A6-4972-AD9B-731ED9FA07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663421"/>
              </p:ext>
            </p:extLst>
          </p:nvPr>
        </p:nvGraphicFramePr>
        <p:xfrm>
          <a:off x="3268406" y="1367319"/>
          <a:ext cx="6143946" cy="509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D8F6E35-5DB4-404D-B7CF-E92B376AF1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188" y="53841"/>
            <a:ext cx="1678075" cy="497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21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AD90E22C-F254-044E-B52D-EB532ABA27B3}"/>
              </a:ext>
            </a:extLst>
          </p:cNvPr>
          <p:cNvGrpSpPr/>
          <p:nvPr/>
        </p:nvGrpSpPr>
        <p:grpSpPr>
          <a:xfrm>
            <a:off x="2228103" y="1154953"/>
            <a:ext cx="9257015" cy="4907064"/>
            <a:chOff x="1541124" y="805388"/>
            <a:chExt cx="9257015" cy="4907064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CC3187A-39B1-0844-9E96-B9976FE4CC76}"/>
                </a:ext>
              </a:extLst>
            </p:cNvPr>
            <p:cNvSpPr/>
            <p:nvPr/>
          </p:nvSpPr>
          <p:spPr>
            <a:xfrm>
              <a:off x="1541124" y="4412775"/>
              <a:ext cx="9257015" cy="1299677"/>
            </a:xfrm>
            <a:prstGeom prst="rect">
              <a:avLst/>
            </a:prstGeom>
            <a:solidFill>
              <a:srgbClr val="E1D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9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6C6091-8487-AF4A-A7D4-8C2C72314C4B}"/>
                </a:ext>
              </a:extLst>
            </p:cNvPr>
            <p:cNvSpPr/>
            <p:nvPr/>
          </p:nvSpPr>
          <p:spPr>
            <a:xfrm>
              <a:off x="1541124" y="2778299"/>
              <a:ext cx="9257015" cy="16305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9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EA21969-10AB-004A-BD46-1DA0376A329E}"/>
                </a:ext>
              </a:extLst>
            </p:cNvPr>
            <p:cNvSpPr/>
            <p:nvPr/>
          </p:nvSpPr>
          <p:spPr>
            <a:xfrm>
              <a:off x="1541124" y="805388"/>
              <a:ext cx="9257015" cy="19816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9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8911B1-4500-EE4D-A995-CF76AA4E3F32}"/>
                </a:ext>
              </a:extLst>
            </p:cNvPr>
            <p:cNvSpPr txBox="1"/>
            <p:nvPr/>
          </p:nvSpPr>
          <p:spPr>
            <a:xfrm>
              <a:off x="3958287" y="860289"/>
              <a:ext cx="1123321" cy="32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19"/>
                <a:t>Patient care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C87565-5C9D-6F48-A209-3A083A5C1AAD}"/>
                </a:ext>
              </a:extLst>
            </p:cNvPr>
            <p:cNvSpPr txBox="1"/>
            <p:nvPr/>
          </p:nvSpPr>
          <p:spPr>
            <a:xfrm>
              <a:off x="3958287" y="1167617"/>
              <a:ext cx="11791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Testing indicated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C3F23C-B8DC-B048-97CF-0DE0DA3CA111}"/>
                </a:ext>
              </a:extLst>
            </p:cNvPr>
            <p:cNvSpPr txBox="1"/>
            <p:nvPr/>
          </p:nvSpPr>
          <p:spPr>
            <a:xfrm>
              <a:off x="5217430" y="1146088"/>
              <a:ext cx="1047082" cy="35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44"/>
                <a:t>Clinical specimen</a:t>
              </a:r>
              <a:br>
                <a:rPr lang="en-GB" sz="844"/>
              </a:br>
              <a:r>
                <a:rPr lang="en-GB" sz="844"/>
                <a:t>Patient information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1D6315-B1F0-1942-80A2-409D0B61F0DA}"/>
                </a:ext>
              </a:extLst>
            </p:cNvPr>
            <p:cNvSpPr txBox="1"/>
            <p:nvPr/>
          </p:nvSpPr>
          <p:spPr>
            <a:xfrm>
              <a:off x="6351100" y="1172369"/>
              <a:ext cx="1330172" cy="653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44"/>
                <a:t>Microbiological testing</a:t>
              </a:r>
            </a:p>
            <a:p>
              <a:pPr marL="79032" indent="-79032">
                <a:buFont typeface="Arial" panose="020B0604020202020204" pitchFamily="34" charset="0"/>
                <a:buChar char="•"/>
              </a:pPr>
              <a:r>
                <a:rPr lang="en-GB" sz="700"/>
                <a:t>Culture</a:t>
              </a:r>
            </a:p>
            <a:p>
              <a:pPr marL="79032" indent="-79032">
                <a:buFont typeface="Arial" panose="020B0604020202020204" pitchFamily="34" charset="0"/>
                <a:buChar char="•"/>
              </a:pPr>
              <a:r>
                <a:rPr lang="en-GB" sz="700"/>
                <a:t>Species identification</a:t>
              </a:r>
            </a:p>
            <a:p>
              <a:pPr marL="79032" indent="-79032">
                <a:buFont typeface="Arial" panose="020B0604020202020204" pitchFamily="34" charset="0"/>
                <a:buChar char="•"/>
              </a:pPr>
              <a:r>
                <a:rPr lang="en-GB" sz="700"/>
                <a:t>Antimicrobial susceptibility testing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3ED3C8-1F59-9F45-8382-FC8EBA9928CA}"/>
                </a:ext>
              </a:extLst>
            </p:cNvPr>
            <p:cNvSpPr/>
            <p:nvPr/>
          </p:nvSpPr>
          <p:spPr>
            <a:xfrm>
              <a:off x="7733288" y="1144476"/>
              <a:ext cx="566513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44">
                  <a:solidFill>
                    <a:schemeClr val="tx1"/>
                  </a:solidFill>
                </a:rPr>
                <a:t>PATIENT</a:t>
              </a:r>
              <a:br>
                <a:rPr lang="en-GB" sz="844">
                  <a:solidFill>
                    <a:schemeClr val="tx1"/>
                  </a:solidFill>
                </a:rPr>
              </a:br>
              <a:r>
                <a:rPr lang="en-GB" sz="844">
                  <a:solidFill>
                    <a:schemeClr val="tx1"/>
                  </a:solidFill>
                </a:rPr>
                <a:t>RESULTS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5B0DAD-F9BC-B74E-8063-BEAD98CBDBCE}"/>
                </a:ext>
              </a:extLst>
            </p:cNvPr>
            <p:cNvSpPr/>
            <p:nvPr/>
          </p:nvSpPr>
          <p:spPr>
            <a:xfrm>
              <a:off x="8584160" y="2079699"/>
              <a:ext cx="823504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44">
                  <a:solidFill>
                    <a:schemeClr val="tx1"/>
                  </a:solidFill>
                </a:rPr>
                <a:t>LOCAL</a:t>
              </a:r>
              <a:br>
                <a:rPr lang="en-GB" sz="844">
                  <a:solidFill>
                    <a:schemeClr val="tx1"/>
                  </a:solidFill>
                </a:rPr>
              </a:br>
              <a:r>
                <a:rPr lang="en-GB" sz="844">
                  <a:solidFill>
                    <a:schemeClr val="tx1"/>
                  </a:solidFill>
                </a:rPr>
                <a:t>REPORT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030649-CA10-064E-BA66-BCE9E3D2BB55}"/>
                </a:ext>
              </a:extLst>
            </p:cNvPr>
            <p:cNvSpPr/>
            <p:nvPr/>
          </p:nvSpPr>
          <p:spPr>
            <a:xfrm>
              <a:off x="8597933" y="3216158"/>
              <a:ext cx="809731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44">
                  <a:solidFill>
                    <a:schemeClr val="tx1"/>
                  </a:solidFill>
                </a:rPr>
                <a:t>NATIONAL</a:t>
              </a:r>
              <a:br>
                <a:rPr lang="en-GB" sz="844">
                  <a:solidFill>
                    <a:schemeClr val="tx1"/>
                  </a:solidFill>
                </a:rPr>
              </a:br>
              <a:r>
                <a:rPr lang="en-GB" sz="844">
                  <a:solidFill>
                    <a:schemeClr val="tx1"/>
                  </a:solidFill>
                </a:rPr>
                <a:t>REPORT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D8557B-003D-DD44-92EA-5508E63ABCD2}"/>
                </a:ext>
              </a:extLst>
            </p:cNvPr>
            <p:cNvSpPr/>
            <p:nvPr/>
          </p:nvSpPr>
          <p:spPr>
            <a:xfrm>
              <a:off x="8603775" y="4844598"/>
              <a:ext cx="80388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44">
                  <a:solidFill>
                    <a:schemeClr val="tx1"/>
                  </a:solidFill>
                </a:rPr>
                <a:t>GLOBAL</a:t>
              </a:r>
              <a:br>
                <a:rPr lang="en-GB" sz="844">
                  <a:solidFill>
                    <a:schemeClr val="tx1"/>
                  </a:solidFill>
                </a:rPr>
              </a:br>
              <a:r>
                <a:rPr lang="en-GB" sz="844">
                  <a:solidFill>
                    <a:schemeClr val="tx1"/>
                  </a:solidFill>
                </a:rPr>
                <a:t>REPORT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EADAB2-9567-2C43-B734-2C7899E2EC87}"/>
                </a:ext>
              </a:extLst>
            </p:cNvPr>
            <p:cNvSpPr txBox="1"/>
            <p:nvPr/>
          </p:nvSpPr>
          <p:spPr>
            <a:xfrm>
              <a:off x="5569072" y="1875495"/>
              <a:ext cx="2492762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1200"/>
                <a:t>Local data management</a:t>
              </a:r>
            </a:p>
            <a:p>
              <a:pPr marL="79032" indent="-79032">
                <a:buFont typeface="Arial" panose="020B0604020202020204" pitchFamily="34" charset="0"/>
                <a:buChar char="•"/>
              </a:pPr>
              <a:r>
                <a:rPr lang="en-GB" sz="1000"/>
                <a:t>Verify data quality</a:t>
              </a:r>
            </a:p>
            <a:p>
              <a:pPr marL="79032" indent="-79032">
                <a:buFont typeface="Arial" panose="020B0604020202020204" pitchFamily="34" charset="0"/>
                <a:buChar char="•"/>
              </a:pPr>
              <a:r>
                <a:rPr lang="en-GB" sz="1000"/>
                <a:t>Analyse and consolidate data</a:t>
              </a:r>
              <a:endParaRPr lang="en-GB" sz="800"/>
            </a:p>
          </p:txBody>
        </p:sp>
        <p:sp>
          <p:nvSpPr>
            <p:cNvPr id="21" name="Bent Up Arrow 20">
              <a:extLst>
                <a:ext uri="{FF2B5EF4-FFF2-40B4-BE49-F238E27FC236}">
                  <a16:creationId xmlns:a16="http://schemas.microsoft.com/office/drawing/2014/main" id="{EFA36A8A-0B92-344B-9D40-69196CD27927}"/>
                </a:ext>
              </a:extLst>
            </p:cNvPr>
            <p:cNvSpPr/>
            <p:nvPr/>
          </p:nvSpPr>
          <p:spPr>
            <a:xfrm rot="16200000">
              <a:off x="6856215" y="-620911"/>
              <a:ext cx="502323" cy="3856083"/>
            </a:xfrm>
            <a:prstGeom prst="bentUpArrow">
              <a:avLst>
                <a:gd name="adj1" fmla="val 6120"/>
                <a:gd name="adj2" fmla="val 9641"/>
                <a:gd name="adj3" fmla="val 2772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9"/>
            </a:p>
          </p:txBody>
        </p:sp>
        <p:sp>
          <p:nvSpPr>
            <p:cNvPr id="22" name="Bent Up Arrow 21">
              <a:extLst>
                <a:ext uri="{FF2B5EF4-FFF2-40B4-BE49-F238E27FC236}">
                  <a16:creationId xmlns:a16="http://schemas.microsoft.com/office/drawing/2014/main" id="{60D41101-BE58-A449-BCB6-4B88E33904CC}"/>
                </a:ext>
              </a:extLst>
            </p:cNvPr>
            <p:cNvSpPr/>
            <p:nvPr/>
          </p:nvSpPr>
          <p:spPr>
            <a:xfrm rot="5400000" flipV="1">
              <a:off x="8347110" y="1287320"/>
              <a:ext cx="428483" cy="948126"/>
            </a:xfrm>
            <a:prstGeom prst="bentUpArrow">
              <a:avLst>
                <a:gd name="adj1" fmla="val 5598"/>
                <a:gd name="adj2" fmla="val 6747"/>
                <a:gd name="adj3" fmla="val 2465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9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38661EB-E303-E545-B784-C5C0039872B7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8087287" y="2251149"/>
              <a:ext cx="496873" cy="2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221DD31-EF28-4942-87A1-6F01E1332883}"/>
                </a:ext>
              </a:extLst>
            </p:cNvPr>
            <p:cNvCxnSpPr>
              <a:cxnSpLocks/>
            </p:cNvCxnSpPr>
            <p:nvPr/>
          </p:nvCxnSpPr>
          <p:spPr>
            <a:xfrm>
              <a:off x="5127957" y="2167882"/>
              <a:ext cx="413696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C11DB98-F522-274C-9636-28D8EBFD2354}"/>
                </a:ext>
              </a:extLst>
            </p:cNvPr>
            <p:cNvCxnSpPr>
              <a:cxnSpLocks/>
            </p:cNvCxnSpPr>
            <p:nvPr/>
          </p:nvCxnSpPr>
          <p:spPr>
            <a:xfrm>
              <a:off x="5025749" y="1291291"/>
              <a:ext cx="270500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83BDF04-9D2D-A344-A917-8F164C8A8046}"/>
                </a:ext>
              </a:extLst>
            </p:cNvPr>
            <p:cNvCxnSpPr>
              <a:cxnSpLocks/>
            </p:cNvCxnSpPr>
            <p:nvPr/>
          </p:nvCxnSpPr>
          <p:spPr>
            <a:xfrm>
              <a:off x="6147376" y="1291291"/>
              <a:ext cx="250631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DA52A7F-A22B-8C4A-9D39-3F693B4F2B72}"/>
                </a:ext>
              </a:extLst>
            </p:cNvPr>
            <p:cNvCxnSpPr>
              <a:cxnSpLocks/>
            </p:cNvCxnSpPr>
            <p:nvPr/>
          </p:nvCxnSpPr>
          <p:spPr>
            <a:xfrm>
              <a:off x="7472616" y="1291291"/>
              <a:ext cx="260672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FE99A682-867C-BE44-8D0F-996A708CEF2C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 flipV="1">
              <a:off x="5137468" y="936437"/>
              <a:ext cx="4270196" cy="1314712"/>
            </a:xfrm>
            <a:prstGeom prst="bentConnector3">
              <a:avLst>
                <a:gd name="adj1" fmla="val -5353"/>
              </a:avLst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76308D7-74F6-A043-B707-0ADB83252832}"/>
                </a:ext>
              </a:extLst>
            </p:cNvPr>
            <p:cNvSpPr txBox="1"/>
            <p:nvPr/>
          </p:nvSpPr>
          <p:spPr>
            <a:xfrm>
              <a:off x="4053983" y="1881573"/>
              <a:ext cx="106124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/>
                <a:t>Site statistics</a:t>
              </a:r>
            </a:p>
            <a:p>
              <a:pPr marL="79032" indent="-79032">
                <a:buFont typeface="Arial" panose="020B0604020202020204" pitchFamily="34" charset="0"/>
                <a:buChar char="•"/>
              </a:pPr>
              <a:r>
                <a:rPr lang="en-GB" sz="1000"/>
                <a:t>Denominators</a:t>
              </a:r>
              <a:br>
                <a:rPr lang="en-GB" sz="1000"/>
              </a:br>
              <a:r>
                <a:rPr lang="en-GB" sz="1000"/>
                <a:t>and metadata</a:t>
              </a:r>
              <a:endParaRPr lang="en-GB" sz="591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D34C78A-D2E0-A649-A352-B6C718A10BFD}"/>
                </a:ext>
              </a:extLst>
            </p:cNvPr>
            <p:cNvSpPr txBox="1"/>
            <p:nvPr/>
          </p:nvSpPr>
          <p:spPr>
            <a:xfrm>
              <a:off x="5558315" y="3038204"/>
              <a:ext cx="2507435" cy="7925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1400"/>
                <a:t>National data management</a:t>
              </a:r>
            </a:p>
            <a:p>
              <a:pPr marL="79032" indent="-79032">
                <a:buFont typeface="Arial" panose="020B0604020202020204" pitchFamily="34" charset="0"/>
                <a:buChar char="•"/>
              </a:pPr>
              <a:r>
                <a:rPr lang="en-GB" sz="1000"/>
                <a:t>Verify data quality</a:t>
              </a:r>
            </a:p>
            <a:p>
              <a:pPr marL="79032" indent="-79032">
                <a:buFont typeface="Arial" panose="020B0604020202020204" pitchFamily="34" charset="0"/>
                <a:buChar char="•"/>
              </a:pPr>
              <a:r>
                <a:rPr lang="en-GB" sz="1000"/>
                <a:t>Remove repeat isolates</a:t>
              </a:r>
            </a:p>
            <a:p>
              <a:pPr marL="79032" indent="-79032">
                <a:buFont typeface="Arial" panose="020B0604020202020204" pitchFamily="34" charset="0"/>
                <a:buChar char="•"/>
              </a:pPr>
              <a:r>
                <a:rPr lang="en-GB" sz="1000"/>
                <a:t>Analyse and consolidate data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4C557E7-30FC-5043-8C08-EA072BBD9B36}"/>
                </a:ext>
              </a:extLst>
            </p:cNvPr>
            <p:cNvSpPr txBox="1"/>
            <p:nvPr/>
          </p:nvSpPr>
          <p:spPr>
            <a:xfrm rot="16200000">
              <a:off x="2397950" y="1669414"/>
              <a:ext cx="155927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/>
                <a:t>SURVEILLANCE SITE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D71C517-3903-464B-9041-17C8B2BF6A40}"/>
                </a:ext>
              </a:extLst>
            </p:cNvPr>
            <p:cNvCxnSpPr>
              <a:cxnSpLocks/>
            </p:cNvCxnSpPr>
            <p:nvPr/>
          </p:nvCxnSpPr>
          <p:spPr>
            <a:xfrm>
              <a:off x="8101059" y="3429000"/>
              <a:ext cx="483101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28BCF2B-09F2-CB41-98D7-2FAFA72E11D3}"/>
                </a:ext>
              </a:extLst>
            </p:cNvPr>
            <p:cNvSpPr txBox="1"/>
            <p:nvPr/>
          </p:nvSpPr>
          <p:spPr>
            <a:xfrm>
              <a:off x="6514636" y="2558247"/>
              <a:ext cx="111280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/>
                <a:t>Individual results</a:t>
              </a:r>
              <a:br>
                <a:rPr lang="en-GB" sz="1050"/>
              </a:br>
              <a:r>
                <a:rPr lang="en-GB" sz="1050"/>
                <a:t>Site statistics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0E10601-5660-D241-8C80-58873850072F}"/>
                </a:ext>
              </a:extLst>
            </p:cNvPr>
            <p:cNvCxnSpPr>
              <a:cxnSpLocks/>
            </p:cNvCxnSpPr>
            <p:nvPr/>
          </p:nvCxnSpPr>
          <p:spPr>
            <a:xfrm>
              <a:off x="6338800" y="2460270"/>
              <a:ext cx="3916" cy="556182"/>
            </a:xfrm>
            <a:prstGeom prst="straightConnector1">
              <a:avLst/>
            </a:prstGeom>
            <a:ln w="666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0DC007-C9AB-7F49-B9D4-957ABC4CE3BB}"/>
                </a:ext>
              </a:extLst>
            </p:cNvPr>
            <p:cNvSpPr txBox="1"/>
            <p:nvPr/>
          </p:nvSpPr>
          <p:spPr>
            <a:xfrm>
              <a:off x="5558316" y="4588496"/>
              <a:ext cx="2515267" cy="923330"/>
            </a:xfrm>
            <a:prstGeom prst="rect">
              <a:avLst/>
            </a:prstGeom>
            <a:solidFill>
              <a:srgbClr val="C3B7F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1400"/>
                <a:t>Global data management</a:t>
              </a:r>
            </a:p>
            <a:p>
              <a:pPr marL="79032" indent="-79032">
                <a:buFont typeface="Arial" panose="020B0604020202020204" pitchFamily="34" charset="0"/>
                <a:buChar char="•"/>
              </a:pPr>
              <a:r>
                <a:rPr lang="en-GB" sz="1000"/>
                <a:t>Verify data quality</a:t>
              </a:r>
            </a:p>
            <a:p>
              <a:pPr marL="79032" indent="-79032">
                <a:buFont typeface="Arial" panose="020B0604020202020204" pitchFamily="34" charset="0"/>
                <a:buChar char="•"/>
              </a:pPr>
              <a:r>
                <a:rPr lang="en-GB" sz="1000"/>
                <a:t>Maintain global AMR data repository shared with regional teams</a:t>
              </a:r>
            </a:p>
            <a:p>
              <a:pPr marL="79032" indent="-79032">
                <a:buFont typeface="Arial" panose="020B0604020202020204" pitchFamily="34" charset="0"/>
                <a:buChar char="•"/>
              </a:pPr>
              <a:r>
                <a:rPr lang="en-GB" sz="1000"/>
                <a:t>Analyse data</a:t>
              </a:r>
              <a:endParaRPr lang="en-GB" sz="506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7EDB65A-9E24-0D4B-9A42-37AD013DCA6E}"/>
                </a:ext>
              </a:extLst>
            </p:cNvPr>
            <p:cNvSpPr txBox="1"/>
            <p:nvPr/>
          </p:nvSpPr>
          <p:spPr>
            <a:xfrm>
              <a:off x="6512320" y="3909604"/>
              <a:ext cx="2895344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/>
                <a:t>Report aggregated data to GLASS</a:t>
              </a:r>
            </a:p>
            <a:p>
              <a:r>
                <a:rPr lang="en-GB" sz="600" i="1"/>
                <a:t>AND/OR</a:t>
              </a:r>
            </a:p>
            <a:p>
              <a:r>
                <a:rPr lang="en-GB" sz="1050"/>
                <a:t>Report anonymized individual level data to GLASS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C44AD88-9458-9241-93C2-2326D8AA50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8800" y="3833975"/>
              <a:ext cx="7831" cy="758404"/>
            </a:xfrm>
            <a:prstGeom prst="straightConnector1">
              <a:avLst/>
            </a:prstGeom>
            <a:ln w="666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8CED6D-8448-9A4E-A2FB-36F3715D7326}"/>
                </a:ext>
              </a:extLst>
            </p:cNvPr>
            <p:cNvSpPr txBox="1"/>
            <p:nvPr/>
          </p:nvSpPr>
          <p:spPr>
            <a:xfrm rot="16200000">
              <a:off x="2485323" y="3482183"/>
              <a:ext cx="136056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/>
                <a:t>NATIONAL LEVEL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B58BB3-3457-5A40-A432-4DED0BE8522C}"/>
                </a:ext>
              </a:extLst>
            </p:cNvPr>
            <p:cNvSpPr/>
            <p:nvPr/>
          </p:nvSpPr>
          <p:spPr>
            <a:xfrm>
              <a:off x="3390476" y="4592160"/>
              <a:ext cx="843335" cy="14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91">
                  <a:solidFill>
                    <a:schemeClr val="tx1"/>
                  </a:solidFill>
                </a:rPr>
                <a:t>REGIONAL REPORT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FC7C5DF-6CF9-494C-A2ED-A5D4CDAC5718}"/>
                </a:ext>
              </a:extLst>
            </p:cNvPr>
            <p:cNvSpPr txBox="1"/>
            <p:nvPr/>
          </p:nvSpPr>
          <p:spPr>
            <a:xfrm rot="16200000">
              <a:off x="2608271" y="4917849"/>
              <a:ext cx="113204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/>
                <a:t>WHO - GLASS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8A5D409-5427-6448-91D2-BCB3299F4103}"/>
                </a:ext>
              </a:extLst>
            </p:cNvPr>
            <p:cNvSpPr/>
            <p:nvPr/>
          </p:nvSpPr>
          <p:spPr>
            <a:xfrm>
              <a:off x="3390477" y="4747328"/>
              <a:ext cx="843334" cy="14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91">
                  <a:solidFill>
                    <a:schemeClr val="tx1"/>
                  </a:solidFill>
                </a:rPr>
                <a:t>REGIONAL REPORT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A3EA006-1209-394B-9D6D-386A9793D269}"/>
                </a:ext>
              </a:extLst>
            </p:cNvPr>
            <p:cNvSpPr/>
            <p:nvPr/>
          </p:nvSpPr>
          <p:spPr>
            <a:xfrm>
              <a:off x="3390475" y="4903204"/>
              <a:ext cx="843335" cy="14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91">
                  <a:solidFill>
                    <a:schemeClr val="tx1"/>
                  </a:solidFill>
                </a:rPr>
                <a:t>REGIONAL REPORT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334D7E6-CBBC-6543-AA50-4BAD09F49206}"/>
                </a:ext>
              </a:extLst>
            </p:cNvPr>
            <p:cNvSpPr/>
            <p:nvPr/>
          </p:nvSpPr>
          <p:spPr>
            <a:xfrm>
              <a:off x="3390475" y="5060340"/>
              <a:ext cx="843335" cy="14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91">
                  <a:solidFill>
                    <a:schemeClr val="tx1"/>
                  </a:solidFill>
                </a:rPr>
                <a:t>REGIONAL REPORT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0FDF3FF-6CBF-6A41-A24A-CEA7B98B1677}"/>
                </a:ext>
              </a:extLst>
            </p:cNvPr>
            <p:cNvSpPr/>
            <p:nvPr/>
          </p:nvSpPr>
          <p:spPr>
            <a:xfrm>
              <a:off x="3390475" y="5221344"/>
              <a:ext cx="843335" cy="14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91">
                  <a:solidFill>
                    <a:schemeClr val="tx1"/>
                  </a:solidFill>
                </a:rPr>
                <a:t>REGIONAL REPORT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14FDB32-43DC-2847-ADAA-72DB582B0026}"/>
                </a:ext>
              </a:extLst>
            </p:cNvPr>
            <p:cNvSpPr/>
            <p:nvPr/>
          </p:nvSpPr>
          <p:spPr>
            <a:xfrm>
              <a:off x="3390475" y="5388659"/>
              <a:ext cx="843335" cy="14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91">
                  <a:solidFill>
                    <a:schemeClr val="tx1"/>
                  </a:solidFill>
                </a:rPr>
                <a:t>REGIONAL REPORT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8C7275C-73D0-2141-B87B-E492887CE7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265" y="4653264"/>
              <a:ext cx="564201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D0E394C-33AF-7C4D-9BA2-7467F2DAE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265" y="4795643"/>
              <a:ext cx="564201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2B68E89-EEC4-3B42-B81D-540CF3B062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265" y="5438574"/>
              <a:ext cx="568110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79808479-EA0A-8145-A636-110E81025D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265" y="4952874"/>
              <a:ext cx="568110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0B001DC-51EC-AA49-BC6E-61CF6AA124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265" y="5114812"/>
              <a:ext cx="568110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0C8009A-F658-DD40-8A12-7B21C65A44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265" y="5271014"/>
              <a:ext cx="568110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EB42944-8E38-FD41-BB33-CF140A2CFB83}"/>
                </a:ext>
              </a:extLst>
            </p:cNvPr>
            <p:cNvCxnSpPr>
              <a:cxnSpLocks/>
            </p:cNvCxnSpPr>
            <p:nvPr/>
          </p:nvCxnSpPr>
          <p:spPr>
            <a:xfrm>
              <a:off x="5234480" y="5036531"/>
              <a:ext cx="323836" cy="0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70570C0-D436-3947-8CC9-7B2CCD41818C}"/>
                </a:ext>
              </a:extLst>
            </p:cNvPr>
            <p:cNvCxnSpPr>
              <a:cxnSpLocks/>
            </p:cNvCxnSpPr>
            <p:nvPr/>
          </p:nvCxnSpPr>
          <p:spPr>
            <a:xfrm>
              <a:off x="8087287" y="5026643"/>
              <a:ext cx="510646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DC42962-11E8-434F-8EF4-959E7512C1CF}"/>
                </a:ext>
              </a:extLst>
            </p:cNvPr>
            <p:cNvSpPr txBox="1"/>
            <p:nvPr/>
          </p:nvSpPr>
          <p:spPr>
            <a:xfrm rot="16200000">
              <a:off x="4589989" y="4913436"/>
              <a:ext cx="1075937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827"/>
                </a:lnSpc>
              </a:pPr>
              <a:r>
                <a:rPr lang="en-GB" sz="759"/>
                <a:t>WHO REGIONAL</a:t>
              </a:r>
              <a:br>
                <a:rPr lang="en-GB" sz="759"/>
              </a:br>
              <a:r>
                <a:rPr lang="en-GB" sz="759"/>
                <a:t>OFFICES &amp; NETWORKS</a:t>
              </a:r>
            </a:p>
          </p:txBody>
        </p:sp>
      </p:grpSp>
      <p:sp>
        <p:nvSpPr>
          <p:cNvPr id="77" name="Title 76">
            <a:extLst>
              <a:ext uri="{FF2B5EF4-FFF2-40B4-BE49-F238E27FC236}">
                <a16:creationId xmlns:a16="http://schemas.microsoft.com/office/drawing/2014/main" id="{C587DFFC-53F6-324C-B6F9-D66F6414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GLASS-AMR data 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A1BAC-A3BC-B827-3898-F8D26A012EAA}"/>
              </a:ext>
            </a:extLst>
          </p:cNvPr>
          <p:cNvSpPr txBox="1"/>
          <p:nvPr/>
        </p:nvSpPr>
        <p:spPr>
          <a:xfrm>
            <a:off x="575009" y="1665491"/>
            <a:ext cx="260148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National AMR Action Plan</a:t>
            </a:r>
          </a:p>
          <a:p>
            <a:r>
              <a:rPr lang="en-US"/>
              <a:t>Allocated Budget</a:t>
            </a:r>
          </a:p>
          <a:p>
            <a:r>
              <a:rPr lang="en-US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357266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424097-1968-EA44-A525-13C0633C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GLASS-AMR manual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4399A-9EDC-D664-9034-9BB1B9801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507849"/>
            <a:ext cx="7239000" cy="50843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sz="2600" b="1"/>
              <a:t>Updated GLASS methods for AMR surveillance in humans</a:t>
            </a:r>
          </a:p>
          <a:p>
            <a:pPr>
              <a:lnSpc>
                <a:spcPct val="120000"/>
              </a:lnSpc>
            </a:pPr>
            <a:r>
              <a:rPr lang="en-GB" sz="2600"/>
              <a:t>Part of a package of documents and tools to inform GLASS 2.0 implementation</a:t>
            </a:r>
          </a:p>
          <a:p>
            <a:pPr>
              <a:lnSpc>
                <a:spcPct val="120000"/>
              </a:lnSpc>
            </a:pPr>
            <a:r>
              <a:rPr lang="en-GB" sz="2600"/>
              <a:t>The target readership </a:t>
            </a:r>
          </a:p>
          <a:p>
            <a:pPr lvl="1">
              <a:lnSpc>
                <a:spcPct val="120000"/>
              </a:lnSpc>
            </a:pPr>
            <a:r>
              <a:rPr lang="en-GB" sz="2600"/>
              <a:t>national GLASS focal points</a:t>
            </a:r>
          </a:p>
          <a:p>
            <a:pPr lvl="1">
              <a:lnSpc>
                <a:spcPct val="120000"/>
              </a:lnSpc>
            </a:pPr>
            <a:r>
              <a:rPr lang="en-GB" sz="2600"/>
              <a:t>national public health professionals</a:t>
            </a:r>
          </a:p>
          <a:p>
            <a:pPr lvl="1">
              <a:lnSpc>
                <a:spcPct val="120000"/>
              </a:lnSpc>
            </a:pPr>
            <a:r>
              <a:rPr lang="en-GB" sz="2600"/>
              <a:t>national health authorities related to AMR surveillance in humans</a:t>
            </a:r>
          </a:p>
          <a:p>
            <a:pPr>
              <a:lnSpc>
                <a:spcPct val="120000"/>
              </a:lnSpc>
            </a:pPr>
            <a:r>
              <a:rPr lang="en-GB" sz="2600"/>
              <a:t>Maybe useful for national professionals from other sectors in the context of the “One Health” approach</a:t>
            </a:r>
          </a:p>
          <a:p>
            <a:endParaRPr lang="en-CH"/>
          </a:p>
        </p:txBody>
      </p:sp>
      <p:pic>
        <p:nvPicPr>
          <p:cNvPr id="10" name="Picture 9" descr="A blue and purple circle with white text&#10;&#10;Description automatically generated">
            <a:extLst>
              <a:ext uri="{FF2B5EF4-FFF2-40B4-BE49-F238E27FC236}">
                <a16:creationId xmlns:a16="http://schemas.microsoft.com/office/drawing/2014/main" id="{B72E9E78-8792-AFD1-9A42-0793C4A8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7" y="1507848"/>
            <a:ext cx="3582365" cy="50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5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7F814-3F34-3D46-BA5C-5B2440BF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38000"/>
            <a:ext cx="9720000" cy="720000"/>
          </a:xfrm>
        </p:spPr>
        <p:txBody>
          <a:bodyPr/>
          <a:lstStyle/>
          <a:p>
            <a:r>
              <a:rPr lang="en-GB"/>
              <a:t>Objectives of GLASS-AMR</a:t>
            </a:r>
            <a:r>
              <a:rPr lang="en-CH"/>
              <a:t>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8BCC5-79C1-A84B-98F7-6A31C6F8C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170" y="1548000"/>
            <a:ext cx="7787829" cy="4212000"/>
          </a:xfrm>
        </p:spPr>
        <p:txBody>
          <a:bodyPr>
            <a:normAutofit fontScale="92500"/>
          </a:bodyPr>
          <a:lstStyle/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r>
              <a:rPr lang="en-GB" sz="200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Generate data to inform AMR prevention and control strategies and assess the impact of interventions;</a:t>
            </a:r>
            <a:endParaRPr lang="en-CH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r>
              <a:rPr lang="en-GB" sz="2000"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GB" sz="200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oster national AMR surveillance systems and harmonize global standards;</a:t>
            </a:r>
            <a:endParaRPr lang="en-CH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r>
              <a:rPr lang="en-GB" sz="200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Monitor global AMR trends in bacteria causing common infections in humans and inform the </a:t>
            </a:r>
            <a:r>
              <a:rPr lang="en-GB" sz="2000" i="1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WHO Model Lists of Essential Medicines (33)</a:t>
            </a:r>
            <a:r>
              <a:rPr lang="en-GB" sz="200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en-CH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r>
              <a:rPr lang="en-GB" sz="200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Estimate the extent and burden of AMR globally by selected indicators;</a:t>
            </a:r>
            <a:endParaRPr lang="en-CH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r>
              <a:rPr lang="en-GB" sz="200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Detect emerging resistance and its international spread; and</a:t>
            </a:r>
            <a:endParaRPr lang="en-CH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r>
              <a:rPr lang="en-GB" sz="200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 research and development of new tools for preventing, diagnosing and treating human infections caused by common bacterial pathogens.</a:t>
            </a:r>
            <a:endParaRPr lang="en-CH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A blue and purple circle with white text&#10;&#10;Description automatically generated">
            <a:extLst>
              <a:ext uri="{FF2B5EF4-FFF2-40B4-BE49-F238E27FC236}">
                <a16:creationId xmlns:a16="http://schemas.microsoft.com/office/drawing/2014/main" id="{2EF5BD1C-D5BF-BF57-31B6-3127A6707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6" y="1627656"/>
            <a:ext cx="2538427" cy="36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2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7F814-3F34-3D46-BA5C-5B2440BF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789531"/>
            <a:ext cx="9720000" cy="720000"/>
          </a:xfrm>
        </p:spPr>
        <p:txBody>
          <a:bodyPr/>
          <a:lstStyle/>
          <a:p>
            <a:r>
              <a:rPr lang="en-GB"/>
              <a:t>GLASS-AMR reporting: what is new 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8BCC5-79C1-A84B-98F7-6A31C6F8C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691" y="1716444"/>
            <a:ext cx="8242663" cy="420538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700"/>
              </a:spcAft>
            </a:pPr>
            <a:r>
              <a:rPr lang="en-GB" sz="2900" b="1">
                <a:latin typeface="+mn-lt"/>
              </a:rPr>
              <a:t>New specimens</a:t>
            </a:r>
            <a:r>
              <a:rPr lang="en-GB" sz="2900">
                <a:latin typeface="+mn-lt"/>
              </a:rPr>
              <a:t>: cerebrospinal fluid (CSF); respiratory samples; and rectal and pharyngeal swabs for the surveillance of AMR in gonococci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700"/>
              </a:spcAft>
            </a:pPr>
            <a:r>
              <a:rPr lang="en-GB" sz="2900">
                <a:latin typeface="+mn-lt"/>
              </a:rPr>
              <a:t>Five </a:t>
            </a:r>
            <a:r>
              <a:rPr lang="en-GB" sz="2900" b="1">
                <a:latin typeface="+mn-lt"/>
              </a:rPr>
              <a:t>new pathogens: </a:t>
            </a:r>
            <a:r>
              <a:rPr lang="en-GB" sz="2900" i="1">
                <a:latin typeface="+mn-lt"/>
              </a:rPr>
              <a:t>P. aeruginosa</a:t>
            </a:r>
            <a:r>
              <a:rPr lang="en-GB" sz="2900">
                <a:latin typeface="+mn-lt"/>
              </a:rPr>
              <a:t>, </a:t>
            </a:r>
            <a:r>
              <a:rPr lang="en-GB" sz="2900" i="1">
                <a:latin typeface="+mn-lt"/>
              </a:rPr>
              <a:t>N. meningitidis</a:t>
            </a:r>
            <a:r>
              <a:rPr lang="en-GB" sz="2900">
                <a:latin typeface="+mn-lt"/>
              </a:rPr>
              <a:t>, </a:t>
            </a:r>
            <a:r>
              <a:rPr lang="en-GB" sz="2900" i="1">
                <a:latin typeface="+mn-lt"/>
              </a:rPr>
              <a:t>H. influenzae</a:t>
            </a:r>
            <a:r>
              <a:rPr lang="en-GB" sz="2900">
                <a:latin typeface="+mn-lt"/>
              </a:rPr>
              <a:t>, </a:t>
            </a:r>
            <a:r>
              <a:rPr lang="en-GB" sz="2900" i="1">
                <a:latin typeface="+mn-lt"/>
              </a:rPr>
              <a:t>S. enterica </a:t>
            </a:r>
            <a:r>
              <a:rPr lang="en-GB" sz="2900">
                <a:latin typeface="+mn-lt"/>
              </a:rPr>
              <a:t>serovar Typhi and </a:t>
            </a:r>
            <a:r>
              <a:rPr lang="en-GB" sz="2900" i="1">
                <a:latin typeface="+mn-lt"/>
              </a:rPr>
              <a:t>S. enterica </a:t>
            </a:r>
            <a:r>
              <a:rPr lang="en-GB" sz="2900">
                <a:latin typeface="+mn-lt"/>
              </a:rPr>
              <a:t>serovar </a:t>
            </a:r>
            <a:r>
              <a:rPr lang="en-GB" sz="2900" err="1">
                <a:latin typeface="+mn-lt"/>
              </a:rPr>
              <a:t>Paratyphi</a:t>
            </a:r>
            <a:r>
              <a:rPr lang="en-GB" sz="2900">
                <a:latin typeface="+mn-lt"/>
              </a:rPr>
              <a:t> 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700"/>
              </a:spcAft>
            </a:pPr>
            <a:r>
              <a:rPr lang="en-GB" sz="2900" b="1">
                <a:latin typeface="+mn-lt"/>
              </a:rPr>
              <a:t>New antimicrobials </a:t>
            </a:r>
            <a:r>
              <a:rPr lang="en-GB" sz="2900">
                <a:latin typeface="+mn-lt"/>
              </a:rPr>
              <a:t>to describe the resistance of newly added target pathogens and to include both first - and second-line antimicrobials according to the WHO </a:t>
            </a:r>
            <a:r>
              <a:rPr lang="en-GB" sz="2900" err="1">
                <a:latin typeface="+mn-lt"/>
              </a:rPr>
              <a:t>AWaRe</a:t>
            </a:r>
            <a:r>
              <a:rPr lang="en-GB" sz="2900">
                <a:latin typeface="+mn-lt"/>
              </a:rPr>
              <a:t> categorization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700"/>
              </a:spcAft>
            </a:pPr>
            <a:r>
              <a:rPr lang="en-GB" sz="2900" b="1">
                <a:latin typeface="+mn-lt"/>
              </a:rPr>
              <a:t>Revised data model</a:t>
            </a:r>
            <a:r>
              <a:rPr lang="en-GB" sz="2900">
                <a:latin typeface="+mn-lt"/>
              </a:rPr>
              <a:t>: new variables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700"/>
              </a:spcAft>
            </a:pPr>
            <a:r>
              <a:rPr lang="en-GB" sz="2900" b="1">
                <a:latin typeface="+mn-lt"/>
              </a:rPr>
              <a:t>New</a:t>
            </a:r>
            <a:r>
              <a:rPr lang="en-GB" sz="2900">
                <a:latin typeface="+mn-lt"/>
              </a:rPr>
              <a:t> questionnaire (mandatory)</a:t>
            </a:r>
            <a:endParaRPr lang="en-GB" sz="2400">
              <a:latin typeface="+mn-lt"/>
            </a:endParaRPr>
          </a:p>
        </p:txBody>
      </p:sp>
      <p:pic>
        <p:nvPicPr>
          <p:cNvPr id="5" name="Picture 4" descr="A blue and purple circle with white text&#10;&#10;Description automatically generated">
            <a:extLst>
              <a:ext uri="{FF2B5EF4-FFF2-40B4-BE49-F238E27FC236}">
                <a16:creationId xmlns:a16="http://schemas.microsoft.com/office/drawing/2014/main" id="{6ABBB5C3-6439-5260-9F1D-1BDDF9F66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6" y="1716444"/>
            <a:ext cx="2709973" cy="38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9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9F2E-381C-174A-95E9-937AFCFF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59" y="735854"/>
            <a:ext cx="10515600" cy="913737"/>
          </a:xfrm>
        </p:spPr>
        <p:txBody>
          <a:bodyPr/>
          <a:lstStyle/>
          <a:p>
            <a:r>
              <a:rPr lang="en-GB"/>
              <a:t>GLASS target pathogens and specimen types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FFC2A9D-E367-4246-8B97-C26B5C5920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10360" y="1489186"/>
          <a:ext cx="8326606" cy="46329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860870">
                  <a:extLst>
                    <a:ext uri="{9D8B030D-6E8A-4147-A177-3AD203B41FA5}">
                      <a16:colId xmlns:a16="http://schemas.microsoft.com/office/drawing/2014/main" val="1970234146"/>
                    </a:ext>
                  </a:extLst>
                </a:gridCol>
                <a:gridCol w="860781">
                  <a:extLst>
                    <a:ext uri="{9D8B030D-6E8A-4147-A177-3AD203B41FA5}">
                      <a16:colId xmlns:a16="http://schemas.microsoft.com/office/drawing/2014/main" val="231060021"/>
                    </a:ext>
                  </a:extLst>
                </a:gridCol>
                <a:gridCol w="868147">
                  <a:extLst>
                    <a:ext uri="{9D8B030D-6E8A-4147-A177-3AD203B41FA5}">
                      <a16:colId xmlns:a16="http://schemas.microsoft.com/office/drawing/2014/main" val="4152324213"/>
                    </a:ext>
                  </a:extLst>
                </a:gridCol>
                <a:gridCol w="773782">
                  <a:extLst>
                    <a:ext uri="{9D8B030D-6E8A-4147-A177-3AD203B41FA5}">
                      <a16:colId xmlns:a16="http://schemas.microsoft.com/office/drawing/2014/main" val="4080546566"/>
                    </a:ext>
                  </a:extLst>
                </a:gridCol>
                <a:gridCol w="802093">
                  <a:extLst>
                    <a:ext uri="{9D8B030D-6E8A-4147-A177-3AD203B41FA5}">
                      <a16:colId xmlns:a16="http://schemas.microsoft.com/office/drawing/2014/main" val="3879718076"/>
                    </a:ext>
                  </a:extLst>
                </a:gridCol>
                <a:gridCol w="971948">
                  <a:extLst>
                    <a:ext uri="{9D8B030D-6E8A-4147-A177-3AD203B41FA5}">
                      <a16:colId xmlns:a16="http://schemas.microsoft.com/office/drawing/2014/main" val="3487596119"/>
                    </a:ext>
                  </a:extLst>
                </a:gridCol>
                <a:gridCol w="1188985">
                  <a:extLst>
                    <a:ext uri="{9D8B030D-6E8A-4147-A177-3AD203B41FA5}">
                      <a16:colId xmlns:a16="http://schemas.microsoft.com/office/drawing/2014/main" val="820414211"/>
                    </a:ext>
                  </a:extLst>
                </a:gridCol>
              </a:tblGrid>
              <a:tr h="8582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</a:rPr>
                        <a:t>Target pathogens</a:t>
                      </a:r>
                      <a:r>
                        <a:rPr lang="en-CH" sz="1600" b="0" kern="12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6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Blood</a:t>
                      </a:r>
                      <a:endParaRPr lang="en-CH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</a:rPr>
                        <a:t>CSF</a:t>
                      </a:r>
                      <a:endParaRPr lang="en-CH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Urine</a:t>
                      </a:r>
                      <a:endParaRPr lang="en-CH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Stool</a:t>
                      </a:r>
                      <a:endParaRPr lang="en-CH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F0000"/>
                          </a:solidFill>
                          <a:effectLst/>
                        </a:rPr>
                        <a:t>Lower respiratory tract</a:t>
                      </a:r>
                      <a:endParaRPr lang="en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</a:rPr>
                        <a:t>Urethral, cervical, </a:t>
                      </a:r>
                      <a:r>
                        <a:rPr lang="en-GB" sz="1400" b="1">
                          <a:solidFill>
                            <a:srgbClr val="FF0000"/>
                          </a:solidFill>
                          <a:effectLst/>
                        </a:rPr>
                        <a:t>rectal, pharyngeal 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</a:rPr>
                        <a:t>swabs </a:t>
                      </a:r>
                      <a:endParaRPr lang="en-CH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0256705"/>
                  </a:ext>
                </a:extLst>
              </a:tr>
              <a:tr h="263805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Acinetobacter spp.</a:t>
                      </a:r>
                      <a:endParaRPr lang="en-CH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sym typeface="Wingdings" pitchFamily="2" charset="2"/>
                        </a:rPr>
                        <a:t>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2543022"/>
                  </a:ext>
                </a:extLst>
              </a:tr>
              <a:tr h="263805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E. coli </a:t>
                      </a:r>
                      <a:endParaRPr lang="en-CH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sym typeface="Wingdings" pitchFamily="2" charset="2"/>
                        </a:rPr>
                        <a:t>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sym typeface="Wingdings" pitchFamily="2" charset="2"/>
                        </a:rPr>
                        <a:t>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6451940"/>
                  </a:ext>
                </a:extLst>
              </a:tr>
              <a:tr h="263805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K. pneumoniae</a:t>
                      </a:r>
                      <a:endParaRPr lang="en-CH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sym typeface="Wingdings" pitchFamily="2" charset="2"/>
                        </a:rPr>
                        <a:t>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7244161"/>
                  </a:ext>
                </a:extLst>
              </a:tr>
              <a:tr h="263805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</a:rPr>
                        <a:t>P. aeruginosa</a:t>
                      </a:r>
                      <a:endParaRPr lang="en-CH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sym typeface="Wingdings" pitchFamily="2" charset="2"/>
                        </a:rPr>
                        <a:t>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2368882"/>
                  </a:ext>
                </a:extLst>
              </a:tr>
              <a:tr h="263805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S. aureus</a:t>
                      </a:r>
                      <a:endParaRPr lang="en-CH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sym typeface="Wingdings" pitchFamily="2" charset="2"/>
                        </a:rPr>
                        <a:t>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5534263"/>
                  </a:ext>
                </a:extLst>
              </a:tr>
              <a:tr h="263805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S. pneumoniae</a:t>
                      </a:r>
                      <a:endParaRPr lang="en-CH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8571410"/>
                  </a:ext>
                </a:extLst>
              </a:tr>
              <a:tr h="263805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</a:rPr>
                        <a:t>N. meningitidis</a:t>
                      </a:r>
                      <a:endParaRPr lang="en-CH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5106267"/>
                  </a:ext>
                </a:extLst>
              </a:tr>
              <a:tr h="263805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</a:rPr>
                        <a:t>H. influenzae</a:t>
                      </a:r>
                      <a:endParaRPr lang="en-CH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sym typeface="Wingdings" pitchFamily="2" charset="2"/>
                        </a:rPr>
                        <a:t>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7402385"/>
                  </a:ext>
                </a:extLst>
              </a:tr>
              <a:tr h="263805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Salmonella spp. (non-typhoidal)</a:t>
                      </a:r>
                      <a:endParaRPr lang="en-CH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sym typeface="Wingdings" pitchFamily="2" charset="2"/>
                        </a:rPr>
                        <a:t>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2277812"/>
                  </a:ext>
                </a:extLst>
              </a:tr>
              <a:tr h="263805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</a:rPr>
                        <a:t>S. enterica serovar Typhi</a:t>
                      </a:r>
                      <a:endParaRPr lang="en-CH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sym typeface="Wingdings" pitchFamily="2" charset="2"/>
                        </a:rPr>
                        <a:t>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3229124"/>
                  </a:ext>
                </a:extLst>
              </a:tr>
              <a:tr h="263805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</a:rPr>
                        <a:t>S. enterica serovar </a:t>
                      </a:r>
                      <a:r>
                        <a:rPr lang="en-GB" sz="1600" b="1" err="1">
                          <a:solidFill>
                            <a:srgbClr val="FF0000"/>
                          </a:solidFill>
                          <a:effectLst/>
                        </a:rPr>
                        <a:t>Paratyphi</a:t>
                      </a:r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</a:rPr>
                        <a:t> A</a:t>
                      </a:r>
                      <a:endParaRPr lang="en-CH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sym typeface="Wingdings" pitchFamily="2" charset="2"/>
                        </a:rPr>
                        <a:t>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712550"/>
                  </a:ext>
                </a:extLst>
              </a:tr>
              <a:tr h="263805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Shigella spp.</a:t>
                      </a:r>
                      <a:endParaRPr lang="en-CH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481590"/>
                  </a:ext>
                </a:extLst>
              </a:tr>
              <a:tr h="263805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N. gonorrhoeae</a:t>
                      </a:r>
                      <a:endParaRPr lang="en-CH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sym typeface="Wingdings" pitchFamily="2" charset="2"/>
                        </a:rPr>
                        <a:t></a:t>
                      </a:r>
                      <a:endParaRPr lang="en-CH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6904020"/>
                  </a:ext>
                </a:extLst>
              </a:tr>
            </a:tbl>
          </a:graphicData>
        </a:graphic>
      </p:graphicFrame>
      <p:pic>
        <p:nvPicPr>
          <p:cNvPr id="3" name="Picture 2" descr="A blue and purple circle with white text&#10;&#10;Description automatically generated">
            <a:extLst>
              <a:ext uri="{FF2B5EF4-FFF2-40B4-BE49-F238E27FC236}">
                <a16:creationId xmlns:a16="http://schemas.microsoft.com/office/drawing/2014/main" id="{4AD1E573-AB55-31A0-EF2F-3CC2EE0B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59" y="1505922"/>
            <a:ext cx="2709973" cy="38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5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734E7BF-701D-2C41-833A-B2799125E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78" y="4495224"/>
            <a:ext cx="4443452" cy="13678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FCCFD0-854A-4B43-B8DC-9DEFF1886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554" y="2840292"/>
            <a:ext cx="4518895" cy="2429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3F28F5B0-E6FE-EA4F-AE1A-7D84DC682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544" y="2140624"/>
            <a:ext cx="4490696" cy="25510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5CE00F3-BE7E-6C45-B104-A3FC1DA5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5085"/>
            <a:ext cx="11277600" cy="682807"/>
          </a:xfrm>
        </p:spPr>
        <p:txBody>
          <a:bodyPr>
            <a:noAutofit/>
          </a:bodyPr>
          <a:lstStyle/>
          <a:p>
            <a:r>
              <a:rPr lang="en-GB" sz="2800">
                <a:solidFill>
                  <a:schemeClr val="tx1"/>
                </a:solidFill>
              </a:rPr>
              <a:t>Specimens, pathogens, and antimicrobials selected for global surveillance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D9EF33-B68D-5F45-BF91-B77B2F28D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53335" y="1377893"/>
            <a:ext cx="4304744" cy="2631003"/>
          </a:xfrm>
          <a:ln>
            <a:solidFill>
              <a:schemeClr val="accent1"/>
            </a:solidFill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0F20C0D-1B56-094F-BD1E-1031A9EF47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377893"/>
            <a:ext cx="5234154" cy="4343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>
                <a:latin typeface="+mn-lt"/>
              </a:rPr>
              <a:t>Detection of the most important antibiotic resistance mechanisms</a:t>
            </a:r>
          </a:p>
          <a:p>
            <a:r>
              <a:rPr lang="en-GB" sz="2000">
                <a:latin typeface="+mn-lt"/>
              </a:rPr>
              <a:t>Consideration is given to antimicrobials that are commonly used and available nationally</a:t>
            </a:r>
          </a:p>
          <a:p>
            <a:r>
              <a:rPr lang="en-GB" sz="2000">
                <a:latin typeface="+mn-lt"/>
              </a:rPr>
              <a:t>32 antimicrobial drugs selected</a:t>
            </a:r>
          </a:p>
          <a:p>
            <a:r>
              <a:rPr lang="en-GB" sz="2000">
                <a:latin typeface="+mn-lt"/>
              </a:rPr>
              <a:t>According to WHO </a:t>
            </a:r>
            <a:r>
              <a:rPr lang="en-GB" sz="2000" err="1">
                <a:latin typeface="+mn-lt"/>
              </a:rPr>
              <a:t>AWaRe</a:t>
            </a:r>
            <a:r>
              <a:rPr lang="en-GB" sz="2000">
                <a:latin typeface="+mn-lt"/>
              </a:rPr>
              <a:t> categorization</a:t>
            </a:r>
          </a:p>
          <a:p>
            <a:pPr lvl="1">
              <a:lnSpc>
                <a:spcPct val="100000"/>
              </a:lnSpc>
            </a:pPr>
            <a:r>
              <a:rPr lang="en-GB">
                <a:latin typeface="+mn-lt"/>
              </a:rPr>
              <a:t>11 in “Access” group</a:t>
            </a:r>
          </a:p>
          <a:p>
            <a:pPr lvl="1">
              <a:lnSpc>
                <a:spcPct val="100000"/>
              </a:lnSpc>
            </a:pPr>
            <a:r>
              <a:rPr lang="en-GB">
                <a:latin typeface="+mn-lt"/>
              </a:rPr>
              <a:t>18 in “Watch” group</a:t>
            </a:r>
          </a:p>
          <a:p>
            <a:pPr lvl="1">
              <a:lnSpc>
                <a:spcPct val="100000"/>
              </a:lnSpc>
            </a:pPr>
            <a:r>
              <a:rPr lang="en-GB">
                <a:latin typeface="+mn-lt"/>
              </a:rPr>
              <a:t>3 in “Reserve” group</a:t>
            </a:r>
          </a:p>
        </p:txBody>
      </p:sp>
    </p:spTree>
    <p:extLst>
      <p:ext uri="{BB962C8B-B14F-4D97-AF65-F5344CB8AC3E}">
        <p14:creationId xmlns:p14="http://schemas.microsoft.com/office/powerpoint/2010/main" val="1750715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5D1C7DAE7A1479F4C1AAB66AB5108" ma:contentTypeVersion="17" ma:contentTypeDescription="Create a new document." ma:contentTypeScope="" ma:versionID="fd9a3e0f9e1d6bc8d0c94a845dc24216">
  <xsd:schema xmlns:xsd="http://www.w3.org/2001/XMLSchema" xmlns:xs="http://www.w3.org/2001/XMLSchema" xmlns:p="http://schemas.microsoft.com/office/2006/metadata/properties" xmlns:ns2="fd7124e6-32ca-47d3-a501-6fddd5bf7d0c" xmlns:ns3="87a0851d-6552-43a1-9252-242ecb2401ea" targetNamespace="http://schemas.microsoft.com/office/2006/metadata/properties" ma:root="true" ma:fieldsID="3903c13fd9ebc5fa96691dc26d8761e5" ns2:_="" ns3:_="">
    <xsd:import namespace="fd7124e6-32ca-47d3-a501-6fddd5bf7d0c"/>
    <xsd:import namespace="87a0851d-6552-43a1-9252-242ecb2401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124e6-32ca-47d3-a501-6fddd5bf7d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0851d-6552-43a1-9252-242ecb2401e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4a36ff3-b408-47f6-beec-481e9d1ab6d0}" ma:internalName="TaxCatchAll" ma:showField="CatchAllData" ma:web="87a0851d-6552-43a1-9252-242ecb2401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7124e6-32ca-47d3-a501-6fddd5bf7d0c">
      <Terms xmlns="http://schemas.microsoft.com/office/infopath/2007/PartnerControls"/>
    </lcf76f155ced4ddcb4097134ff3c332f>
    <TaxCatchAll xmlns="87a0851d-6552-43a1-9252-242ecb2401ea" xsi:nil="true"/>
  </documentManagement>
</p:properties>
</file>

<file path=customXml/itemProps1.xml><?xml version="1.0" encoding="utf-8"?>
<ds:datastoreItem xmlns:ds="http://schemas.openxmlformats.org/officeDocument/2006/customXml" ds:itemID="{46881D80-F89D-4560-9C58-A7C199A54C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091E23-6D45-4A97-B729-F644A71C0628}">
  <ds:schemaRefs>
    <ds:schemaRef ds:uri="87a0851d-6552-43a1-9252-242ecb2401ea"/>
    <ds:schemaRef ds:uri="fd7124e6-32ca-47d3-a501-6fddd5bf7d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648483-0594-4A1D-BA53-DC6594D91B49}">
  <ds:schemaRefs>
    <ds:schemaRef ds:uri="87a0851d-6552-43a1-9252-242ecb2401ea"/>
    <ds:schemaRef ds:uri="fd7124e6-32ca-47d3-a501-6fddd5bf7d0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31</Slides>
  <Notes>5</Notes>
  <HiddenSlides>10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GLASS-AMR manual</vt:lpstr>
      <vt:lpstr>PowerPoint Presentation</vt:lpstr>
      <vt:lpstr>GLASS-AMR core components</vt:lpstr>
      <vt:lpstr>GLASS-AMR data flow</vt:lpstr>
      <vt:lpstr>GLASS-AMR manual</vt:lpstr>
      <vt:lpstr>Objectives of GLASS-AMR </vt:lpstr>
      <vt:lpstr>GLASS-AMR reporting: what is new [1]</vt:lpstr>
      <vt:lpstr>GLASS target pathogens and specimen types</vt:lpstr>
      <vt:lpstr>Specimens, pathogens, and antimicrobials selected for global surveillance</vt:lpstr>
      <vt:lpstr>GLASS-AMR reporting: what is new [2]</vt:lpstr>
      <vt:lpstr>GLASS-AMR surveillance: The population under surveillance is composed of patients seeking care in healthcare facilities with symptoms suggestive of infection. </vt:lpstr>
      <vt:lpstr>PowerPoint Presentation</vt:lpstr>
      <vt:lpstr>Methodological principles of national AMR prevalence surveys</vt:lpstr>
      <vt:lpstr>Types of data collected in the two surveillance approaches </vt:lpstr>
      <vt:lpstr>NEW: Anonymised individual-level data submission</vt:lpstr>
      <vt:lpstr>Molecular indicators</vt:lpstr>
      <vt:lpstr>High-level indicators to monitor a few performance features of the national surveillance systems contributing AMR data to GLASS </vt:lpstr>
      <vt:lpstr>GLASS IT platform 2.0</vt:lpstr>
      <vt:lpstr>PowerPoint Presentation</vt:lpstr>
      <vt:lpstr>GLASS-AMR: the way forward</vt:lpstr>
      <vt:lpstr>Acknowledgements Countries participating in GLASS WHO Regional and Country Offices WHO AMR Surveillance and Quality Assessment Collaborating Centres Network Partners &amp; Member Stats supporting WHO GLASS &amp; other AMR initiatives    </vt:lpstr>
      <vt:lpstr>High-level indicators of national surveillance systems contributing AMR data to GLASS (1)</vt:lpstr>
      <vt:lpstr>High-level indicators of national surveillance systems contributing AMR data to GLASS </vt:lpstr>
      <vt:lpstr>High-level indicators of national surveillance systems contributing AMR data to GLASS </vt:lpstr>
      <vt:lpstr>High-level indicators of national surveillance systems contributing AMR data to GLASS </vt:lpstr>
      <vt:lpstr>Isolate-based surveillance metric</vt:lpstr>
      <vt:lpstr>2 files to submit to GLASS</vt:lpstr>
      <vt:lpstr>Sample-based surveillance metrics</vt:lpstr>
      <vt:lpstr>2 files to submit to GLASS</vt:lpstr>
      <vt:lpstr>Aims, objectives and key deliverables </vt:lpstr>
      <vt:lpstr>Where should AMR prevalence surveys be carried 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Anoushian</dc:creator>
  <cp:revision>1</cp:revision>
  <dcterms:created xsi:type="dcterms:W3CDTF">2022-01-05T17:32:59Z</dcterms:created>
  <dcterms:modified xsi:type="dcterms:W3CDTF">2023-09-22T10:44:02Z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0x010100E085D1C7DAE7A1479F4C1AAB66AB5108</vt:lpwstr>
  </property>
  <property fmtid="{D5CDD505-2E9C-101B-9397-08002B2CF9AE}" pid="3" name="MediaServiceImageTags">
    <vt:lpwstr/>
  </property>
</Properties>
</file>