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24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63" r:id="rId10"/>
    <p:sldId id="264" r:id="rId11"/>
    <p:sldId id="291" r:id="rId12"/>
    <p:sldId id="292" r:id="rId13"/>
    <p:sldId id="265" r:id="rId14"/>
    <p:sldId id="266" r:id="rId15"/>
    <p:sldId id="530" r:id="rId16"/>
    <p:sldId id="531" r:id="rId17"/>
    <p:sldId id="267" r:id="rId18"/>
    <p:sldId id="268" r:id="rId19"/>
    <p:sldId id="269" r:id="rId20"/>
    <p:sldId id="293" r:id="rId21"/>
    <p:sldId id="271" r:id="rId22"/>
    <p:sldId id="297" r:id="rId23"/>
    <p:sldId id="294" r:id="rId24"/>
    <p:sldId id="272" r:id="rId25"/>
    <p:sldId id="273" r:id="rId26"/>
    <p:sldId id="298" r:id="rId27"/>
    <p:sldId id="274" r:id="rId28"/>
    <p:sldId id="295" r:id="rId29"/>
    <p:sldId id="275" r:id="rId30"/>
    <p:sldId id="276" r:id="rId31"/>
    <p:sldId id="277" r:id="rId32"/>
    <p:sldId id="527" r:id="rId33"/>
    <p:sldId id="529" r:id="rId34"/>
    <p:sldId id="299" r:id="rId35"/>
    <p:sldId id="281" r:id="rId36"/>
    <p:sldId id="282" r:id="rId37"/>
    <p:sldId id="307" r:id="rId38"/>
    <p:sldId id="308" r:id="rId39"/>
    <p:sldId id="309" r:id="rId40"/>
    <p:sldId id="310" r:id="rId41"/>
    <p:sldId id="311" r:id="rId42"/>
    <p:sldId id="312" r:id="rId43"/>
    <p:sldId id="528" r:id="rId44"/>
    <p:sldId id="317" r:id="rId45"/>
    <p:sldId id="284" r:id="rId46"/>
    <p:sldId id="285" r:id="rId47"/>
    <p:sldId id="313" r:id="rId48"/>
    <p:sldId id="318" r:id="rId49"/>
    <p:sldId id="319" r:id="rId50"/>
    <p:sldId id="320" r:id="rId51"/>
    <p:sldId id="321" r:id="rId52"/>
    <p:sldId id="322" r:id="rId53"/>
    <p:sldId id="324" r:id="rId54"/>
    <p:sldId id="326" r:id="rId55"/>
    <p:sldId id="278" r:id="rId56"/>
    <p:sldId id="279" r:id="rId57"/>
    <p:sldId id="286" r:id="rId58"/>
  </p:sldIdLst>
  <p:sldSz cx="18288000" cy="10287000"/>
  <p:notesSz cx="6858000" cy="9144000"/>
  <p:embeddedFontLst>
    <p:embeddedFont>
      <p:font typeface="Atkinson Hyperlegible" pitchFamily="2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F9847-EF6E-47A5-8586-6A5064A48B40}" v="21" dt="2024-01-03T14:27:01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 autoAdjust="0"/>
    <p:restoredTop sz="86342" autoAdjust="0"/>
  </p:normalViewPr>
  <p:slideViewPr>
    <p:cSldViewPr>
      <p:cViewPr varScale="1">
        <p:scale>
          <a:sx n="62" d="100"/>
          <a:sy n="62" d="100"/>
        </p:scale>
        <p:origin x="152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250"/>
        <a:sy n="171" d="250"/>
      </p:scale>
      <p:origin x="0" y="-27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Stelling" userId="eaafbebf78cefb57" providerId="LiveId" clId="{8E4F9847-EF6E-47A5-8586-6A5064A48B40}"/>
    <pc:docChg chg="undo redo custSel addSld delSld modSld">
      <pc:chgData name="John Stelling" userId="eaafbebf78cefb57" providerId="LiveId" clId="{8E4F9847-EF6E-47A5-8586-6A5064A48B40}" dt="2024-01-03T19:21:05.328" v="2868" actId="14100"/>
      <pc:docMkLst>
        <pc:docMk/>
      </pc:docMkLst>
      <pc:sldChg chg="modSp mod">
        <pc:chgData name="John Stelling" userId="eaafbebf78cefb57" providerId="LiveId" clId="{8E4F9847-EF6E-47A5-8586-6A5064A48B40}" dt="2024-01-02T21:50:44.421" v="634" actId="1036"/>
        <pc:sldMkLst>
          <pc:docMk/>
          <pc:sldMk cId="0" sldId="258"/>
        </pc:sldMkLst>
        <pc:spChg chg="mod">
          <ac:chgData name="John Stelling" userId="eaafbebf78cefb57" providerId="LiveId" clId="{8E4F9847-EF6E-47A5-8586-6A5064A48B40}" dt="2024-01-02T21:47:32.319" v="520" actId="1035"/>
          <ac:spMkLst>
            <pc:docMk/>
            <pc:sldMk cId="0" sldId="258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44.421" v="634" actId="1036"/>
          <ac:spMkLst>
            <pc:docMk/>
            <pc:sldMk cId="0" sldId="258"/>
            <ac:spMk id="5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44.421" v="634" actId="103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7:32.319" v="520" actId="1035"/>
          <ac:spMkLst>
            <pc:docMk/>
            <pc:sldMk cId="0" sldId="258"/>
            <ac:spMk id="11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44.421" v="634" actId="103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7:32.319" v="520" actId="1035"/>
          <ac:spMkLst>
            <pc:docMk/>
            <pc:sldMk cId="0" sldId="258"/>
            <ac:spMk id="14" creationId="{00000000-0000-0000-0000-000000000000}"/>
          </ac:spMkLst>
        </pc:spChg>
      </pc:sldChg>
      <pc:sldChg chg="addSp delSp modSp mod">
        <pc:chgData name="John Stelling" userId="eaafbebf78cefb57" providerId="LiveId" clId="{8E4F9847-EF6E-47A5-8586-6A5064A48B40}" dt="2024-01-02T21:35:35.578" v="329" actId="1038"/>
        <pc:sldMkLst>
          <pc:docMk/>
          <pc:sldMk cId="0" sldId="262"/>
        </pc:sldMkLst>
        <pc:spChg chg="mod">
          <ac:chgData name="John Stelling" userId="eaafbebf78cefb57" providerId="LiveId" clId="{8E4F9847-EF6E-47A5-8586-6A5064A48B40}" dt="2024-01-02T21:35:02.362" v="272" actId="1076"/>
          <ac:spMkLst>
            <pc:docMk/>
            <pc:sldMk cId="0" sldId="262"/>
            <ac:spMk id="2" creationId="{00000000-0000-0000-0000-000000000000}"/>
          </ac:spMkLst>
        </pc:spChg>
        <pc:grpChg chg="del mod">
          <ac:chgData name="John Stelling" userId="eaafbebf78cefb57" providerId="LiveId" clId="{8E4F9847-EF6E-47A5-8586-6A5064A48B40}" dt="2024-01-02T21:32:19.519" v="148" actId="478"/>
          <ac:grpSpMkLst>
            <pc:docMk/>
            <pc:sldMk cId="0" sldId="262"/>
            <ac:grpSpMk id="4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3:34.954" v="205" actId="1035"/>
          <ac:grpSpMkLst>
            <pc:docMk/>
            <pc:sldMk cId="0" sldId="262"/>
            <ac:grpSpMk id="11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5:33.400" v="328" actId="1035"/>
          <ac:grpSpMkLst>
            <pc:docMk/>
            <pc:sldMk cId="0" sldId="262"/>
            <ac:grpSpMk id="17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5:35.578" v="329" actId="1038"/>
          <ac:grpSpMkLst>
            <pc:docMk/>
            <pc:sldMk cId="0" sldId="262"/>
            <ac:grpSpMk id="20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5:29.969" v="324" actId="1038"/>
          <ac:grpSpMkLst>
            <pc:docMk/>
            <pc:sldMk cId="0" sldId="262"/>
            <ac:grpSpMk id="23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2T21:33:38.998" v="211" actId="1035"/>
          <ac:grpSpMkLst>
            <pc:docMk/>
            <pc:sldMk cId="0" sldId="262"/>
            <ac:grpSpMk id="26" creationId="{CA58D0F9-634B-A978-4C0C-E266C272A8B4}"/>
          </ac:grpSpMkLst>
        </pc:grpChg>
        <pc:picChg chg="add del">
          <ac:chgData name="John Stelling" userId="eaafbebf78cefb57" providerId="LiveId" clId="{8E4F9847-EF6E-47A5-8586-6A5064A48B40}" dt="2024-01-02T21:33:02.991" v="150" actId="478"/>
          <ac:picMkLst>
            <pc:docMk/>
            <pc:sldMk cId="0" sldId="262"/>
            <ac:picMk id="15" creationId="{E665E99A-7E18-F3AE-C8E0-2237DB26C693}"/>
          </ac:picMkLst>
        </pc:picChg>
        <pc:picChg chg="add del">
          <ac:chgData name="John Stelling" userId="eaafbebf78cefb57" providerId="LiveId" clId="{8E4F9847-EF6E-47A5-8586-6A5064A48B40}" dt="2024-01-02T21:33:15.204" v="152" actId="478"/>
          <ac:picMkLst>
            <pc:docMk/>
            <pc:sldMk cId="0" sldId="262"/>
            <ac:picMk id="29" creationId="{B8984A44-467D-74D9-0211-805E160B9EB5}"/>
          </ac:picMkLst>
        </pc:picChg>
        <pc:picChg chg="add del mod ord">
          <ac:chgData name="John Stelling" userId="eaafbebf78cefb57" providerId="LiveId" clId="{8E4F9847-EF6E-47A5-8586-6A5064A48B40}" dt="2024-01-02T21:34:58.063" v="269" actId="478"/>
          <ac:picMkLst>
            <pc:docMk/>
            <pc:sldMk cId="0" sldId="262"/>
            <ac:picMk id="31" creationId="{FD00D638-B2D5-37D0-6AC9-CF338FF9E69C}"/>
          </ac:picMkLst>
        </pc:picChg>
        <pc:picChg chg="add mod ord">
          <ac:chgData name="John Stelling" userId="eaafbebf78cefb57" providerId="LiveId" clId="{8E4F9847-EF6E-47A5-8586-6A5064A48B40}" dt="2024-01-02T21:35:23.332" v="317" actId="1038"/>
          <ac:picMkLst>
            <pc:docMk/>
            <pc:sldMk cId="0" sldId="262"/>
            <ac:picMk id="33" creationId="{9F211607-59BF-2318-129A-BE6CA68D9635}"/>
          </ac:picMkLst>
        </pc:picChg>
      </pc:sldChg>
      <pc:sldChg chg="addSp delSp modSp mod">
        <pc:chgData name="John Stelling" userId="eaafbebf78cefb57" providerId="LiveId" clId="{8E4F9847-EF6E-47A5-8586-6A5064A48B40}" dt="2024-01-03T13:43:34.055" v="2076" actId="21"/>
        <pc:sldMkLst>
          <pc:docMk/>
          <pc:sldMk cId="0" sldId="263"/>
        </pc:sldMkLst>
        <pc:spChg chg="del">
          <ac:chgData name="John Stelling" userId="eaafbebf78cefb57" providerId="LiveId" clId="{8E4F9847-EF6E-47A5-8586-6A5064A48B40}" dt="2024-01-03T13:29:40.819" v="1733" actId="478"/>
          <ac:spMkLst>
            <pc:docMk/>
            <pc:sldMk cId="0" sldId="263"/>
            <ac:spMk id="2" creationId="{00000000-0000-0000-0000-000000000000}"/>
          </ac:spMkLst>
        </pc:spChg>
        <pc:grpChg chg="mod">
          <ac:chgData name="John Stelling" userId="eaafbebf78cefb57" providerId="LiveId" clId="{8E4F9847-EF6E-47A5-8586-6A5064A48B40}" dt="2024-01-03T13:43:16.243" v="2075" actId="14100"/>
          <ac:grpSpMkLst>
            <pc:docMk/>
            <pc:sldMk cId="0" sldId="263"/>
            <ac:grpSpMk id="10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3:09.128" v="2053" actId="478"/>
          <ac:grpSpMkLst>
            <pc:docMk/>
            <pc:sldMk cId="0" sldId="263"/>
            <ac:grpSpMk id="13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3:03.226" v="2052" actId="478"/>
          <ac:grpSpMkLst>
            <pc:docMk/>
            <pc:sldMk cId="0" sldId="263"/>
            <ac:grpSpMk id="19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3T13:30:32.487" v="1835" actId="1035"/>
          <ac:grpSpMkLst>
            <pc:docMk/>
            <pc:sldMk cId="0" sldId="263"/>
            <ac:grpSpMk id="22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3T13:30:49.198" v="1860" actId="1035"/>
          <ac:grpSpMkLst>
            <pc:docMk/>
            <pc:sldMk cId="0" sldId="263"/>
            <ac:grpSpMk id="25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3:34.055" v="2076" actId="21"/>
          <ac:grpSpMkLst>
            <pc:docMk/>
            <pc:sldMk cId="0" sldId="263"/>
            <ac:grpSpMk id="28" creationId="{EC587E8D-01C6-01B7-5A5E-BC914D6C1C13}"/>
          </ac:grpSpMkLst>
        </pc:grpChg>
        <pc:picChg chg="add mod ord">
          <ac:chgData name="John Stelling" userId="eaafbebf78cefb57" providerId="LiveId" clId="{8E4F9847-EF6E-47A5-8586-6A5064A48B40}" dt="2024-01-03T13:29:52.171" v="1760" actId="1076"/>
          <ac:picMkLst>
            <pc:docMk/>
            <pc:sldMk cId="0" sldId="263"/>
            <ac:picMk id="17" creationId="{C5FA8775-D8BA-7A43-DC8E-38094E8CA5B9}"/>
          </ac:picMkLst>
        </pc:picChg>
      </pc:sldChg>
      <pc:sldChg chg="addSp delSp modSp mod">
        <pc:chgData name="John Stelling" userId="eaafbebf78cefb57" providerId="LiveId" clId="{8E4F9847-EF6E-47A5-8586-6A5064A48B40}" dt="2024-01-03T13:44:25.189" v="2143" actId="1035"/>
        <pc:sldMkLst>
          <pc:docMk/>
          <pc:sldMk cId="0" sldId="264"/>
        </pc:sldMkLst>
        <pc:spChg chg="mod">
          <ac:chgData name="John Stelling" userId="eaafbebf78cefb57" providerId="LiveId" clId="{8E4F9847-EF6E-47A5-8586-6A5064A48B40}" dt="2024-01-03T13:43:35.391" v="2077"/>
          <ac:spMkLst>
            <pc:docMk/>
            <pc:sldMk cId="0" sldId="264"/>
            <ac:spMk id="30" creationId="{B9AFBE9D-FA00-4BB2-15C5-5F2F177C5BB8}"/>
          </ac:spMkLst>
        </pc:spChg>
        <pc:spChg chg="mod">
          <ac:chgData name="John Stelling" userId="eaafbebf78cefb57" providerId="LiveId" clId="{8E4F9847-EF6E-47A5-8586-6A5064A48B40}" dt="2024-01-03T13:43:35.391" v="2077"/>
          <ac:spMkLst>
            <pc:docMk/>
            <pc:sldMk cId="0" sldId="264"/>
            <ac:spMk id="32" creationId="{5DBD2FAA-4958-31FD-BDD8-24B3D0223C6A}"/>
          </ac:spMkLst>
        </pc:spChg>
        <pc:spChg chg="mod">
          <ac:chgData name="John Stelling" userId="eaafbebf78cefb57" providerId="LiveId" clId="{8E4F9847-EF6E-47A5-8586-6A5064A48B40}" dt="2024-01-03T13:43:46.129" v="2084"/>
          <ac:spMkLst>
            <pc:docMk/>
            <pc:sldMk cId="0" sldId="264"/>
            <ac:spMk id="34" creationId="{BD8F4C01-9D67-492D-5E0A-5CBE44D8C539}"/>
          </ac:spMkLst>
        </pc:spChg>
        <pc:spChg chg="mod">
          <ac:chgData name="John Stelling" userId="eaafbebf78cefb57" providerId="LiveId" clId="{8E4F9847-EF6E-47A5-8586-6A5064A48B40}" dt="2024-01-03T13:43:46.129" v="2084"/>
          <ac:spMkLst>
            <pc:docMk/>
            <pc:sldMk cId="0" sldId="264"/>
            <ac:spMk id="35" creationId="{675FE7F8-B66B-FFCD-ECD6-D55313EA3861}"/>
          </ac:spMkLst>
        </pc:spChg>
        <pc:spChg chg="mod">
          <ac:chgData name="John Stelling" userId="eaafbebf78cefb57" providerId="LiveId" clId="{8E4F9847-EF6E-47A5-8586-6A5064A48B40}" dt="2024-01-03T13:44:10.410" v="2107"/>
          <ac:spMkLst>
            <pc:docMk/>
            <pc:sldMk cId="0" sldId="264"/>
            <ac:spMk id="37" creationId="{6D7760C6-7139-2998-86CF-98CF5FB0A444}"/>
          </ac:spMkLst>
        </pc:spChg>
        <pc:spChg chg="mod">
          <ac:chgData name="John Stelling" userId="eaafbebf78cefb57" providerId="LiveId" clId="{8E4F9847-EF6E-47A5-8586-6A5064A48B40}" dt="2024-01-03T13:44:10.410" v="2107"/>
          <ac:spMkLst>
            <pc:docMk/>
            <pc:sldMk cId="0" sldId="264"/>
            <ac:spMk id="38" creationId="{A5B3A5FD-1AD9-5916-202C-10EE215C5214}"/>
          </ac:spMkLst>
        </pc:spChg>
        <pc:grpChg chg="mod">
          <ac:chgData name="John Stelling" userId="eaafbebf78cefb57" providerId="LiveId" clId="{8E4F9847-EF6E-47A5-8586-6A5064A48B40}" dt="2024-01-03T13:44:25.189" v="2143" actId="1035"/>
          <ac:grpSpMkLst>
            <pc:docMk/>
            <pc:sldMk cId="0" sldId="264"/>
            <ac:grpSpMk id="10" creationId="{00000000-0000-0000-0000-000000000000}"/>
          </ac:grpSpMkLst>
        </pc:grpChg>
        <pc:grpChg chg="del">
          <ac:chgData name="John Stelling" userId="eaafbebf78cefb57" providerId="LiveId" clId="{8E4F9847-EF6E-47A5-8586-6A5064A48B40}" dt="2024-01-03T13:41:54.022" v="2050" actId="478"/>
          <ac:grpSpMkLst>
            <pc:docMk/>
            <pc:sldMk cId="0" sldId="264"/>
            <ac:grpSpMk id="13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1:34.389" v="1984" actId="478"/>
          <ac:grpSpMkLst>
            <pc:docMk/>
            <pc:sldMk cId="0" sldId="264"/>
            <ac:grpSpMk id="16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1:55.530" v="2051" actId="478"/>
          <ac:grpSpMkLst>
            <pc:docMk/>
            <pc:sldMk cId="0" sldId="264"/>
            <ac:grpSpMk id="19" creationId="{00000000-0000-0000-0000-000000000000}"/>
          </ac:grpSpMkLst>
        </pc:grpChg>
        <pc:grpChg chg="mod">
          <ac:chgData name="John Stelling" userId="eaafbebf78cefb57" providerId="LiveId" clId="{8E4F9847-EF6E-47A5-8586-6A5064A48B40}" dt="2024-01-03T13:44:04.514" v="2101" actId="1035"/>
          <ac:grpSpMkLst>
            <pc:docMk/>
            <pc:sldMk cId="0" sldId="264"/>
            <ac:grpSpMk id="22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3:41:52.556" v="2049" actId="478"/>
          <ac:grpSpMkLst>
            <pc:docMk/>
            <pc:sldMk cId="0" sldId="264"/>
            <ac:grpSpMk id="25" creationId="{00000000-0000-0000-0000-000000000000}"/>
          </ac:grpSpMkLst>
        </pc:grpChg>
        <pc:grpChg chg="add del mod">
          <ac:chgData name="John Stelling" userId="eaafbebf78cefb57" providerId="LiveId" clId="{8E4F9847-EF6E-47A5-8586-6A5064A48B40}" dt="2024-01-03T13:43:43.595" v="2083" actId="21"/>
          <ac:grpSpMkLst>
            <pc:docMk/>
            <pc:sldMk cId="0" sldId="264"/>
            <ac:grpSpMk id="29" creationId="{32FF12DC-3E9E-E508-250F-F4AA7A1BFEB2}"/>
          </ac:grpSpMkLst>
        </pc:grpChg>
        <pc:grpChg chg="add mod">
          <ac:chgData name="John Stelling" userId="eaafbebf78cefb57" providerId="LiveId" clId="{8E4F9847-EF6E-47A5-8586-6A5064A48B40}" dt="2024-01-03T13:44:21.406" v="2133" actId="1038"/>
          <ac:grpSpMkLst>
            <pc:docMk/>
            <pc:sldMk cId="0" sldId="264"/>
            <ac:grpSpMk id="33" creationId="{79A5C336-B328-22B2-0BCB-52861FF58B7A}"/>
          </ac:grpSpMkLst>
        </pc:grpChg>
        <pc:grpChg chg="add del mod">
          <ac:chgData name="John Stelling" userId="eaafbebf78cefb57" providerId="LiveId" clId="{8E4F9847-EF6E-47A5-8586-6A5064A48B40}" dt="2024-01-03T13:44:11.982" v="2108" actId="478"/>
          <ac:grpSpMkLst>
            <pc:docMk/>
            <pc:sldMk cId="0" sldId="264"/>
            <ac:grpSpMk id="36" creationId="{5A3A3D72-174E-21AC-3649-F7558372863E}"/>
          </ac:grpSpMkLst>
        </pc:grpChg>
        <pc:picChg chg="add mod ord">
          <ac:chgData name="John Stelling" userId="eaafbebf78cefb57" providerId="LiveId" clId="{8E4F9847-EF6E-47A5-8586-6A5064A48B40}" dt="2024-01-03T13:43:52.604" v="2093" actId="1037"/>
          <ac:picMkLst>
            <pc:docMk/>
            <pc:sldMk cId="0" sldId="264"/>
            <ac:picMk id="28" creationId="{45AB2DB6-B5AA-1776-EA50-C847EC7AC6B9}"/>
          </ac:picMkLst>
        </pc:picChg>
        <pc:picChg chg="del">
          <ac:chgData name="John Stelling" userId="eaafbebf78cefb57" providerId="LiveId" clId="{8E4F9847-EF6E-47A5-8586-6A5064A48B40}" dt="2024-01-03T13:38:21.818" v="1891" actId="478"/>
          <ac:picMkLst>
            <pc:docMk/>
            <pc:sldMk cId="0" sldId="264"/>
            <ac:picMk id="31" creationId="{28DD9BF3-4E83-6EA7-4FEE-552587F97A22}"/>
          </ac:picMkLst>
        </pc:picChg>
      </pc:sldChg>
      <pc:sldChg chg="delSp modSp mod">
        <pc:chgData name="John Stelling" userId="eaafbebf78cefb57" providerId="LiveId" clId="{8E4F9847-EF6E-47A5-8586-6A5064A48B40}" dt="2024-01-03T14:24:59.196" v="2572" actId="478"/>
        <pc:sldMkLst>
          <pc:docMk/>
          <pc:sldMk cId="0" sldId="265"/>
        </pc:sldMkLst>
        <pc:spChg chg="mod">
          <ac:chgData name="John Stelling" userId="eaafbebf78cefb57" providerId="LiveId" clId="{8E4F9847-EF6E-47A5-8586-6A5064A48B40}" dt="2024-01-03T13:49:51.974" v="2380" actId="1036"/>
          <ac:spMkLst>
            <pc:docMk/>
            <pc:sldMk cId="0" sldId="265"/>
            <ac:spMk id="2" creationId="{00000000-0000-0000-0000-000000000000}"/>
          </ac:spMkLst>
        </pc:spChg>
        <pc:grpChg chg="mod">
          <ac:chgData name="John Stelling" userId="eaafbebf78cefb57" providerId="LiveId" clId="{8E4F9847-EF6E-47A5-8586-6A5064A48B40}" dt="2024-01-03T13:49:57.786" v="2404" actId="1038"/>
          <ac:grpSpMkLst>
            <pc:docMk/>
            <pc:sldMk cId="0" sldId="265"/>
            <ac:grpSpMk id="9" creationId="{00000000-0000-0000-0000-000000000000}"/>
          </ac:grpSpMkLst>
        </pc:grpChg>
        <pc:grpChg chg="del mod">
          <ac:chgData name="John Stelling" userId="eaafbebf78cefb57" providerId="LiveId" clId="{8E4F9847-EF6E-47A5-8586-6A5064A48B40}" dt="2024-01-03T14:24:59.196" v="2572" actId="478"/>
          <ac:grpSpMkLst>
            <pc:docMk/>
            <pc:sldMk cId="0" sldId="265"/>
            <ac:grpSpMk id="12" creationId="{00000000-0000-0000-0000-000000000000}"/>
          </ac:grpSpMkLst>
        </pc:grpChg>
      </pc:sldChg>
      <pc:sldChg chg="addSp delSp modSp mod">
        <pc:chgData name="John Stelling" userId="eaafbebf78cefb57" providerId="LiveId" clId="{8E4F9847-EF6E-47A5-8586-6A5064A48B40}" dt="2024-01-03T13:51:33.729" v="2451" actId="1037"/>
        <pc:sldMkLst>
          <pc:docMk/>
          <pc:sldMk cId="0" sldId="266"/>
        </pc:sldMkLst>
        <pc:spChg chg="del">
          <ac:chgData name="John Stelling" userId="eaafbebf78cefb57" providerId="LiveId" clId="{8E4F9847-EF6E-47A5-8586-6A5064A48B40}" dt="2024-01-03T13:50:35.219" v="2446" actId="478"/>
          <ac:spMkLst>
            <pc:docMk/>
            <pc:sldMk cId="0" sldId="266"/>
            <ac:spMk id="5" creationId="{00000000-0000-0000-0000-000000000000}"/>
          </ac:spMkLst>
        </pc:spChg>
        <pc:picChg chg="add mod">
          <ac:chgData name="John Stelling" userId="eaafbebf78cefb57" providerId="LiveId" clId="{8E4F9847-EF6E-47A5-8586-6A5064A48B40}" dt="2024-01-03T13:51:33.729" v="2451" actId="1037"/>
          <ac:picMkLst>
            <pc:docMk/>
            <pc:sldMk cId="0" sldId="266"/>
            <ac:picMk id="10" creationId="{C013FBA8-F2C9-AD92-71D6-B8430FF19C64}"/>
          </ac:picMkLst>
        </pc:picChg>
      </pc:sldChg>
      <pc:sldChg chg="addSp delSp modSp mod">
        <pc:chgData name="John Stelling" userId="eaafbebf78cefb57" providerId="LiveId" clId="{8E4F9847-EF6E-47A5-8586-6A5064A48B40}" dt="2024-01-03T14:26:34.086" v="2585" actId="1035"/>
        <pc:sldMkLst>
          <pc:docMk/>
          <pc:sldMk cId="0" sldId="269"/>
        </pc:sldMkLst>
        <pc:spChg chg="del">
          <ac:chgData name="John Stelling" userId="eaafbebf78cefb57" providerId="LiveId" clId="{8E4F9847-EF6E-47A5-8586-6A5064A48B40}" dt="2024-01-03T14:26:11.427" v="2574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John Stelling" userId="eaafbebf78cefb57" providerId="LiveId" clId="{8E4F9847-EF6E-47A5-8586-6A5064A48B40}" dt="2024-01-03T14:26:34.086" v="2585" actId="1035"/>
          <ac:spMkLst>
            <pc:docMk/>
            <pc:sldMk cId="0" sldId="269"/>
            <ac:spMk id="9" creationId="{B82F99E6-9933-5D53-2B87-08479CF27DFC}"/>
          </ac:spMkLst>
        </pc:spChg>
        <pc:picChg chg="add mod">
          <ac:chgData name="John Stelling" userId="eaafbebf78cefb57" providerId="LiveId" clId="{8E4F9847-EF6E-47A5-8586-6A5064A48B40}" dt="2024-01-03T14:26:19.040" v="2582" actId="1037"/>
          <ac:picMkLst>
            <pc:docMk/>
            <pc:sldMk cId="0" sldId="269"/>
            <ac:picMk id="11" creationId="{22EFA777-7017-5EF1-4C66-BBFEB310ED4B}"/>
          </ac:picMkLst>
        </pc:picChg>
      </pc:sldChg>
      <pc:sldChg chg="addSp modSp del mod">
        <pc:chgData name="John Stelling" userId="eaafbebf78cefb57" providerId="LiveId" clId="{8E4F9847-EF6E-47A5-8586-6A5064A48B40}" dt="2024-01-03T18:02:14.694" v="2766" actId="2696"/>
        <pc:sldMkLst>
          <pc:docMk/>
          <pc:sldMk cId="0" sldId="270"/>
        </pc:sldMkLst>
        <pc:spChg chg="mod">
          <ac:chgData name="John Stelling" userId="eaafbebf78cefb57" providerId="LiveId" clId="{8E4F9847-EF6E-47A5-8586-6A5064A48B40}" dt="2024-01-03T14:27:04.438" v="2618" actId="1037"/>
          <ac:spMkLst>
            <pc:docMk/>
            <pc:sldMk cId="0" sldId="270"/>
            <ac:spMk id="2" creationId="{00000000-0000-0000-0000-000000000000}"/>
          </ac:spMkLst>
        </pc:spChg>
        <pc:spChg chg="add mod">
          <ac:chgData name="John Stelling" userId="eaafbebf78cefb57" providerId="LiveId" clId="{8E4F9847-EF6E-47A5-8586-6A5064A48B40}" dt="2024-01-03T14:27:41.056" v="2765" actId="1037"/>
          <ac:spMkLst>
            <pc:docMk/>
            <pc:sldMk cId="0" sldId="270"/>
            <ac:spMk id="10" creationId="{12F830AA-644C-42D7-E021-35914D937F85}"/>
          </ac:spMkLst>
        </pc:spChg>
      </pc:sldChg>
      <pc:sldChg chg="addSp delSp modSp mod">
        <pc:chgData name="John Stelling" userId="eaafbebf78cefb57" providerId="LiveId" clId="{8E4F9847-EF6E-47A5-8586-6A5064A48B40}" dt="2024-01-02T21:39:32.682" v="388" actId="6549"/>
        <pc:sldMkLst>
          <pc:docMk/>
          <pc:sldMk cId="0" sldId="273"/>
        </pc:sldMkLst>
        <pc:spChg chg="add del mod">
          <ac:chgData name="John Stelling" userId="eaafbebf78cefb57" providerId="LiveId" clId="{8E4F9847-EF6E-47A5-8586-6A5064A48B40}" dt="2024-01-02T21:39:32.682" v="388" actId="6549"/>
          <ac:spMkLst>
            <pc:docMk/>
            <pc:sldMk cId="0" sldId="273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38:37.378" v="358" actId="20577"/>
          <ac:spMkLst>
            <pc:docMk/>
            <pc:sldMk cId="0" sldId="273"/>
            <ac:spMk id="5" creationId="{00000000-0000-0000-0000-000000000000}"/>
          </ac:spMkLst>
        </pc:spChg>
      </pc:sldChg>
      <pc:sldChg chg="addSp modSp mod">
        <pc:chgData name="John Stelling" userId="eaafbebf78cefb57" providerId="LiveId" clId="{8E4F9847-EF6E-47A5-8586-6A5064A48B40}" dt="2024-01-02T22:01:04.705" v="1732" actId="14100"/>
        <pc:sldMkLst>
          <pc:docMk/>
          <pc:sldMk cId="0" sldId="281"/>
        </pc:sldMkLst>
        <pc:spChg chg="mod">
          <ac:chgData name="John Stelling" userId="eaafbebf78cefb57" providerId="LiveId" clId="{8E4F9847-EF6E-47A5-8586-6A5064A48B40}" dt="2024-01-02T22:00:49.692" v="1572"/>
          <ac:spMkLst>
            <pc:docMk/>
            <pc:sldMk cId="0" sldId="281"/>
            <ac:spMk id="11" creationId="{45F787BA-76E9-D1B9-DA71-1EDA0F84555C}"/>
          </ac:spMkLst>
        </pc:spChg>
        <pc:spChg chg="mod">
          <ac:chgData name="John Stelling" userId="eaafbebf78cefb57" providerId="LiveId" clId="{8E4F9847-EF6E-47A5-8586-6A5064A48B40}" dt="2024-01-02T22:00:49.692" v="1572"/>
          <ac:spMkLst>
            <pc:docMk/>
            <pc:sldMk cId="0" sldId="281"/>
            <ac:spMk id="12" creationId="{2F32CCAE-FB69-EF57-AD4C-B17EDFE04840}"/>
          </ac:spMkLst>
        </pc:spChg>
        <pc:grpChg chg="add mod">
          <ac:chgData name="John Stelling" userId="eaafbebf78cefb57" providerId="LiveId" clId="{8E4F9847-EF6E-47A5-8586-6A5064A48B40}" dt="2024-01-02T22:01:04.705" v="1732" actId="14100"/>
          <ac:grpSpMkLst>
            <pc:docMk/>
            <pc:sldMk cId="0" sldId="281"/>
            <ac:grpSpMk id="10" creationId="{C3A001B3-28F3-4BBE-A1D7-6067C7DB6391}"/>
          </ac:grpSpMkLst>
        </pc:grpChg>
      </pc:sldChg>
      <pc:sldChg chg="addSp delSp modSp mod">
        <pc:chgData name="John Stelling" userId="eaafbebf78cefb57" providerId="LiveId" clId="{8E4F9847-EF6E-47A5-8586-6A5064A48B40}" dt="2024-01-03T19:21:05.328" v="2868" actId="14100"/>
        <pc:sldMkLst>
          <pc:docMk/>
          <pc:sldMk cId="0" sldId="284"/>
        </pc:sldMkLst>
        <pc:spChg chg="mod">
          <ac:chgData name="John Stelling" userId="eaafbebf78cefb57" providerId="LiveId" clId="{8E4F9847-EF6E-47A5-8586-6A5064A48B40}" dt="2024-01-02T22:00:33.652" v="1531"/>
          <ac:spMkLst>
            <pc:docMk/>
            <pc:sldMk cId="0" sldId="284"/>
            <ac:spMk id="10" creationId="{44E53BC9-C2BC-3C7D-F7BD-B30C98FD1604}"/>
          </ac:spMkLst>
        </pc:spChg>
        <pc:spChg chg="mod">
          <ac:chgData name="John Stelling" userId="eaafbebf78cefb57" providerId="LiveId" clId="{8E4F9847-EF6E-47A5-8586-6A5064A48B40}" dt="2024-01-02T22:00:33.652" v="1531"/>
          <ac:spMkLst>
            <pc:docMk/>
            <pc:sldMk cId="0" sldId="284"/>
            <ac:spMk id="11" creationId="{37EA2DC6-4E66-BD81-5106-FE007E2C825E}"/>
          </ac:spMkLst>
        </pc:spChg>
        <pc:spChg chg="mod">
          <ac:chgData name="John Stelling" userId="eaafbebf78cefb57" providerId="LiveId" clId="{8E4F9847-EF6E-47A5-8586-6A5064A48B40}" dt="2024-01-02T22:00:41.500" v="1571"/>
          <ac:spMkLst>
            <pc:docMk/>
            <pc:sldMk cId="0" sldId="284"/>
            <ac:spMk id="13" creationId="{29253E3A-D14B-4227-C1BA-77FB2E075252}"/>
          </ac:spMkLst>
        </pc:spChg>
        <pc:spChg chg="mod">
          <ac:chgData name="John Stelling" userId="eaafbebf78cefb57" providerId="LiveId" clId="{8E4F9847-EF6E-47A5-8586-6A5064A48B40}" dt="2024-01-02T22:00:41.500" v="1571"/>
          <ac:spMkLst>
            <pc:docMk/>
            <pc:sldMk cId="0" sldId="284"/>
            <ac:spMk id="14" creationId="{51FE6495-08DE-4850-9B15-EFF208B266F4}"/>
          </ac:spMkLst>
        </pc:spChg>
        <pc:grpChg chg="add del mod">
          <ac:chgData name="John Stelling" userId="eaafbebf78cefb57" providerId="LiveId" clId="{8E4F9847-EF6E-47A5-8586-6A5064A48B40}" dt="2024-01-02T22:00:39.284" v="1570"/>
          <ac:grpSpMkLst>
            <pc:docMk/>
            <pc:sldMk cId="0" sldId="284"/>
            <ac:grpSpMk id="9" creationId="{984409EE-9C6D-F8AF-A645-C5207C77DA1E}"/>
          </ac:grpSpMkLst>
        </pc:grpChg>
        <pc:grpChg chg="add mod">
          <ac:chgData name="John Stelling" userId="eaafbebf78cefb57" providerId="LiveId" clId="{8E4F9847-EF6E-47A5-8586-6A5064A48B40}" dt="2024-01-03T19:21:05.328" v="2868" actId="14100"/>
          <ac:grpSpMkLst>
            <pc:docMk/>
            <pc:sldMk cId="0" sldId="284"/>
            <ac:grpSpMk id="12" creationId="{100C5307-876D-116D-2114-F8E30F17B8A4}"/>
          </ac:grpSpMkLst>
        </pc:grpChg>
      </pc:sldChg>
      <pc:sldChg chg="modSp del mod">
        <pc:chgData name="John Stelling" userId="eaafbebf78cefb57" providerId="LiveId" clId="{8E4F9847-EF6E-47A5-8586-6A5064A48B40}" dt="2024-01-02T21:50:54.591" v="636" actId="47"/>
        <pc:sldMkLst>
          <pc:docMk/>
          <pc:sldMk cId="1200999350" sldId="287"/>
        </pc:sldMkLst>
        <pc:spChg chg="mod">
          <ac:chgData name="John Stelling" userId="eaafbebf78cefb57" providerId="LiveId" clId="{8E4F9847-EF6E-47A5-8586-6A5064A48B40}" dt="2024-01-02T21:47:51.827" v="521" actId="20577"/>
          <ac:spMkLst>
            <pc:docMk/>
            <pc:sldMk cId="1200999350" sldId="287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29.796" v="629" actId="1036"/>
          <ac:spMkLst>
            <pc:docMk/>
            <pc:sldMk cId="1200999350" sldId="287"/>
            <ac:spMk id="5" creationId="{00000000-0000-0000-0000-000000000000}"/>
          </ac:spMkLst>
        </pc:spChg>
      </pc:sldChg>
      <pc:sldChg chg="del">
        <pc:chgData name="John Stelling" userId="eaafbebf78cefb57" providerId="LiveId" clId="{8E4F9847-EF6E-47A5-8586-6A5064A48B40}" dt="2024-01-02T21:48:07.931" v="522" actId="47"/>
        <pc:sldMkLst>
          <pc:docMk/>
          <pc:sldMk cId="2547123973" sldId="288"/>
        </pc:sldMkLst>
      </pc:sldChg>
      <pc:sldChg chg="addSp delSp modSp mod">
        <pc:chgData name="John Stelling" userId="eaafbebf78cefb57" providerId="LiveId" clId="{8E4F9847-EF6E-47A5-8586-6A5064A48B40}" dt="2024-01-03T13:47:05.404" v="2232" actId="14100"/>
        <pc:sldMkLst>
          <pc:docMk/>
          <pc:sldMk cId="2819364652" sldId="291"/>
        </pc:sldMkLst>
        <pc:spChg chg="mod">
          <ac:chgData name="John Stelling" userId="eaafbebf78cefb57" providerId="LiveId" clId="{8E4F9847-EF6E-47A5-8586-6A5064A48B40}" dt="2024-01-03T13:46:55.814" v="2178"/>
          <ac:spMkLst>
            <pc:docMk/>
            <pc:sldMk cId="2819364652" sldId="291"/>
            <ac:spMk id="14" creationId="{F79EC5EB-E904-88FD-8532-E724ABA9D455}"/>
          </ac:spMkLst>
        </pc:spChg>
        <pc:spChg chg="mod">
          <ac:chgData name="John Stelling" userId="eaafbebf78cefb57" providerId="LiveId" clId="{8E4F9847-EF6E-47A5-8586-6A5064A48B40}" dt="2024-01-03T13:46:55.814" v="2178"/>
          <ac:spMkLst>
            <pc:docMk/>
            <pc:sldMk cId="2819364652" sldId="291"/>
            <ac:spMk id="15" creationId="{C648E5CE-CC8C-AFA0-F414-AB3C94331F9C}"/>
          </ac:spMkLst>
        </pc:spChg>
        <pc:grpChg chg="add mod">
          <ac:chgData name="John Stelling" userId="eaafbebf78cefb57" providerId="LiveId" clId="{8E4F9847-EF6E-47A5-8586-6A5064A48B40}" dt="2024-01-03T13:47:05.404" v="2232" actId="14100"/>
          <ac:grpSpMkLst>
            <pc:docMk/>
            <pc:sldMk cId="2819364652" sldId="291"/>
            <ac:grpSpMk id="13" creationId="{EEA71EDE-0163-16AB-1D7E-2DABB5D554ED}"/>
          </ac:grpSpMkLst>
        </pc:grpChg>
        <pc:grpChg chg="mod">
          <ac:chgData name="John Stelling" userId="eaafbebf78cefb57" providerId="LiveId" clId="{8E4F9847-EF6E-47A5-8586-6A5064A48B40}" dt="2024-01-03T13:46:52.020" v="2177" actId="1036"/>
          <ac:grpSpMkLst>
            <pc:docMk/>
            <pc:sldMk cId="2819364652" sldId="291"/>
            <ac:grpSpMk id="29" creationId="{F9D0240B-A4BA-7009-FC02-C5122DCDD70B}"/>
          </ac:grpSpMkLst>
        </pc:grpChg>
        <pc:picChg chg="add del">
          <ac:chgData name="John Stelling" userId="eaafbebf78cefb57" providerId="LiveId" clId="{8E4F9847-EF6E-47A5-8586-6A5064A48B40}" dt="2024-01-03T13:45:38.718" v="2146" actId="22"/>
          <ac:picMkLst>
            <pc:docMk/>
            <pc:sldMk cId="2819364652" sldId="291"/>
            <ac:picMk id="10" creationId="{4C7FAF3D-42B6-0A79-F291-3F3B695055FA}"/>
          </ac:picMkLst>
        </pc:picChg>
        <pc:picChg chg="add mod ord">
          <ac:chgData name="John Stelling" userId="eaafbebf78cefb57" providerId="LiveId" clId="{8E4F9847-EF6E-47A5-8586-6A5064A48B40}" dt="2024-01-03T13:46:16.062" v="2150" actId="167"/>
          <ac:picMkLst>
            <pc:docMk/>
            <pc:sldMk cId="2819364652" sldId="291"/>
            <ac:picMk id="12" creationId="{6BADA782-1FED-6971-DDA5-97E00E54C28C}"/>
          </ac:picMkLst>
        </pc:picChg>
        <pc:picChg chg="del">
          <ac:chgData name="John Stelling" userId="eaafbebf78cefb57" providerId="LiveId" clId="{8E4F9847-EF6E-47A5-8586-6A5064A48B40}" dt="2024-01-03T13:45:35.573" v="2144" actId="478"/>
          <ac:picMkLst>
            <pc:docMk/>
            <pc:sldMk cId="2819364652" sldId="291"/>
            <ac:picMk id="28" creationId="{75A62AF2-A02D-5CFD-3B65-2DDA45A8FB33}"/>
          </ac:picMkLst>
        </pc:picChg>
      </pc:sldChg>
      <pc:sldChg chg="addSp delSp modSp mod">
        <pc:chgData name="John Stelling" userId="eaafbebf78cefb57" providerId="LiveId" clId="{8E4F9847-EF6E-47A5-8586-6A5064A48B40}" dt="2024-01-03T13:49:46.447" v="2354" actId="1037"/>
        <pc:sldMkLst>
          <pc:docMk/>
          <pc:sldMk cId="2221252244" sldId="292"/>
        </pc:sldMkLst>
        <pc:spChg chg="del">
          <ac:chgData name="John Stelling" userId="eaafbebf78cefb57" providerId="LiveId" clId="{8E4F9847-EF6E-47A5-8586-6A5064A48B40}" dt="2024-01-03T13:48:51.968" v="2233" actId="478"/>
          <ac:spMkLst>
            <pc:docMk/>
            <pc:sldMk cId="2221252244" sldId="292"/>
            <ac:spMk id="2" creationId="{00000000-0000-0000-0000-000000000000}"/>
          </ac:spMkLst>
        </pc:spChg>
        <pc:spChg chg="mod">
          <ac:chgData name="John Stelling" userId="eaafbebf78cefb57" providerId="LiveId" clId="{8E4F9847-EF6E-47A5-8586-6A5064A48B40}" dt="2024-01-03T13:48:52.389" v="2234"/>
          <ac:spMkLst>
            <pc:docMk/>
            <pc:sldMk cId="2221252244" sldId="292"/>
            <ac:spMk id="10" creationId="{EDF4B8A5-B719-F9F9-DED4-015A8E69EEEA}"/>
          </ac:spMkLst>
        </pc:spChg>
        <pc:spChg chg="mod">
          <ac:chgData name="John Stelling" userId="eaafbebf78cefb57" providerId="LiveId" clId="{8E4F9847-EF6E-47A5-8586-6A5064A48B40}" dt="2024-01-03T13:48:52.389" v="2234"/>
          <ac:spMkLst>
            <pc:docMk/>
            <pc:sldMk cId="2221252244" sldId="292"/>
            <ac:spMk id="11" creationId="{2383759A-7F1A-2F14-D21E-EBBE7A031B0B}"/>
          </ac:spMkLst>
        </pc:spChg>
        <pc:grpChg chg="add del mod">
          <ac:chgData name="John Stelling" userId="eaafbebf78cefb57" providerId="LiveId" clId="{8E4F9847-EF6E-47A5-8586-6A5064A48B40}" dt="2024-01-03T13:48:53.561" v="2235"/>
          <ac:grpSpMkLst>
            <pc:docMk/>
            <pc:sldMk cId="2221252244" sldId="292"/>
            <ac:grpSpMk id="4" creationId="{72B8FB3F-E6AE-FD13-1234-EDC942ED6F72}"/>
          </ac:grpSpMkLst>
        </pc:grpChg>
        <pc:grpChg chg="mod">
          <ac:chgData name="John Stelling" userId="eaafbebf78cefb57" providerId="LiveId" clId="{8E4F9847-EF6E-47A5-8586-6A5064A48B40}" dt="2024-01-03T13:49:34.309" v="2352" actId="1038"/>
          <ac:grpSpMkLst>
            <pc:docMk/>
            <pc:sldMk cId="2221252244" sldId="292"/>
            <ac:grpSpMk id="16" creationId="{6F70E5A4-205B-1F94-236E-9FAF64F64991}"/>
          </ac:grpSpMkLst>
        </pc:grpChg>
        <pc:picChg chg="add mod ord">
          <ac:chgData name="John Stelling" userId="eaafbebf78cefb57" providerId="LiveId" clId="{8E4F9847-EF6E-47A5-8586-6A5064A48B40}" dt="2024-01-03T13:49:46.447" v="2354" actId="1037"/>
          <ac:picMkLst>
            <pc:docMk/>
            <pc:sldMk cId="2221252244" sldId="292"/>
            <ac:picMk id="13" creationId="{526ADD9A-5958-BF73-0F44-746AEC207AD4}"/>
          </ac:picMkLst>
        </pc:picChg>
      </pc:sldChg>
      <pc:sldChg chg="add del">
        <pc:chgData name="John Stelling" userId="eaafbebf78cefb57" providerId="LiveId" clId="{8E4F9847-EF6E-47A5-8586-6A5064A48B40}" dt="2024-01-02T21:43:10.606" v="392"/>
        <pc:sldMkLst>
          <pc:docMk/>
          <pc:sldMk cId="86136600" sldId="525"/>
        </pc:sldMkLst>
      </pc:sldChg>
      <pc:sldChg chg="add del">
        <pc:chgData name="John Stelling" userId="eaafbebf78cefb57" providerId="LiveId" clId="{8E4F9847-EF6E-47A5-8586-6A5064A48B40}" dt="2024-01-02T21:51:30.639" v="643" actId="47"/>
        <pc:sldMkLst>
          <pc:docMk/>
          <pc:sldMk cId="2120092520" sldId="525"/>
        </pc:sldMkLst>
      </pc:sldChg>
      <pc:sldChg chg="modSp add del mod">
        <pc:chgData name="John Stelling" userId="eaafbebf78cefb57" providerId="LiveId" clId="{8E4F9847-EF6E-47A5-8586-6A5064A48B40}" dt="2024-01-02T21:51:13.225" v="640" actId="47"/>
        <pc:sldMkLst>
          <pc:docMk/>
          <pc:sldMk cId="3957811772" sldId="526"/>
        </pc:sldMkLst>
        <pc:spChg chg="mod">
          <ac:chgData name="John Stelling" userId="eaafbebf78cefb57" providerId="LiveId" clId="{8E4F9847-EF6E-47A5-8586-6A5064A48B40}" dt="2024-01-02T21:49:11.124" v="623" actId="2711"/>
          <ac:spMkLst>
            <pc:docMk/>
            <pc:sldMk cId="3957811772" sldId="526"/>
            <ac:spMk id="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0:01.018" v="624" actId="20577"/>
          <ac:spMkLst>
            <pc:docMk/>
            <pc:sldMk cId="3957811772" sldId="526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8:31.787" v="592" actId="20577"/>
          <ac:spMkLst>
            <pc:docMk/>
            <pc:sldMk cId="3957811772" sldId="526"/>
            <ac:spMk id="5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8:38.007" v="611" actId="1035"/>
          <ac:spMkLst>
            <pc:docMk/>
            <pc:sldMk cId="3957811772" sldId="526"/>
            <ac:spMk id="11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48:38.007" v="611" actId="1035"/>
          <ac:spMkLst>
            <pc:docMk/>
            <pc:sldMk cId="3957811772" sldId="526"/>
            <ac:spMk id="14" creationId="{00000000-0000-0000-0000-000000000000}"/>
          </ac:spMkLst>
        </pc:spChg>
      </pc:sldChg>
      <pc:sldChg chg="modSp add mod">
        <pc:chgData name="John Stelling" userId="eaafbebf78cefb57" providerId="LiveId" clId="{8E4F9847-EF6E-47A5-8586-6A5064A48B40}" dt="2024-01-02T21:51:02.442" v="638" actId="113"/>
        <pc:sldMkLst>
          <pc:docMk/>
          <pc:sldMk cId="1596669682" sldId="527"/>
        </pc:sldMkLst>
        <pc:spChg chg="mod">
          <ac:chgData name="John Stelling" userId="eaafbebf78cefb57" providerId="LiveId" clId="{8E4F9847-EF6E-47A5-8586-6A5064A48B40}" dt="2024-01-02T21:51:01.336" v="637" actId="2711"/>
          <ac:spMkLst>
            <pc:docMk/>
            <pc:sldMk cId="1596669682" sldId="527"/>
            <ac:spMk id="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1:02.442" v="638" actId="113"/>
          <ac:spMkLst>
            <pc:docMk/>
            <pc:sldMk cId="1596669682" sldId="527"/>
            <ac:spMk id="5" creationId="{00000000-0000-0000-0000-000000000000}"/>
          </ac:spMkLst>
        </pc:spChg>
      </pc:sldChg>
      <pc:sldChg chg="modSp add mod">
        <pc:chgData name="John Stelling" userId="eaafbebf78cefb57" providerId="LiveId" clId="{8E4F9847-EF6E-47A5-8586-6A5064A48B40}" dt="2024-01-02T21:51:16.954" v="642" actId="113"/>
        <pc:sldMkLst>
          <pc:docMk/>
          <pc:sldMk cId="3459963314" sldId="528"/>
        </pc:sldMkLst>
        <pc:spChg chg="mod">
          <ac:chgData name="John Stelling" userId="eaafbebf78cefb57" providerId="LiveId" clId="{8E4F9847-EF6E-47A5-8586-6A5064A48B40}" dt="2024-01-02T21:51:16.954" v="642" actId="113"/>
          <ac:spMkLst>
            <pc:docMk/>
            <pc:sldMk cId="3459963314" sldId="528"/>
            <ac:spMk id="4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1:15.891" v="641" actId="113"/>
          <ac:spMkLst>
            <pc:docMk/>
            <pc:sldMk cId="3459963314" sldId="528"/>
            <ac:spMk id="5" creationId="{00000000-0000-0000-0000-000000000000}"/>
          </ac:spMkLst>
        </pc:spChg>
      </pc:sldChg>
      <pc:sldChg chg="modSp add mod">
        <pc:chgData name="John Stelling" userId="eaafbebf78cefb57" providerId="LiveId" clId="{8E4F9847-EF6E-47A5-8586-6A5064A48B40}" dt="2024-01-02T21:58:05.678" v="1530" actId="1035"/>
        <pc:sldMkLst>
          <pc:docMk/>
          <pc:sldMk cId="3266390344" sldId="529"/>
        </pc:sldMkLst>
        <pc:spChg chg="mod">
          <ac:chgData name="John Stelling" userId="eaafbebf78cefb57" providerId="LiveId" clId="{8E4F9847-EF6E-47A5-8586-6A5064A48B40}" dt="2024-01-02T21:51:39.787" v="675" actId="20577"/>
          <ac:spMkLst>
            <pc:docMk/>
            <pc:sldMk cId="3266390344" sldId="529"/>
            <ac:spMk id="2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6:21.564" v="1377" actId="1035"/>
          <ac:spMkLst>
            <pc:docMk/>
            <pc:sldMk cId="3266390344" sldId="529"/>
            <ac:spMk id="3" creationId="{00000000-0000-0000-0000-000000000000}"/>
          </ac:spMkLst>
        </pc:spChg>
        <pc:spChg chg="mod">
          <ac:chgData name="John Stelling" userId="eaafbebf78cefb57" providerId="LiveId" clId="{8E4F9847-EF6E-47A5-8586-6A5064A48B40}" dt="2024-01-02T21:58:05.678" v="1530" actId="1035"/>
          <ac:spMkLst>
            <pc:docMk/>
            <pc:sldMk cId="3266390344" sldId="529"/>
            <ac:spMk id="4" creationId="{00000000-0000-0000-0000-000000000000}"/>
          </ac:spMkLst>
        </pc:spChg>
      </pc:sldChg>
      <pc:sldChg chg="addSp delSp modSp add del mod">
        <pc:chgData name="John Stelling" userId="eaafbebf78cefb57" providerId="LiveId" clId="{8E4F9847-EF6E-47A5-8586-6A5064A48B40}" dt="2024-01-03T13:41:16.381" v="1964" actId="47"/>
        <pc:sldMkLst>
          <pc:docMk/>
          <pc:sldMk cId="1138232378" sldId="530"/>
        </pc:sldMkLst>
        <pc:picChg chg="add mod ord">
          <ac:chgData name="John Stelling" userId="eaafbebf78cefb57" providerId="LiveId" clId="{8E4F9847-EF6E-47A5-8586-6A5064A48B40}" dt="2024-01-03T13:37:07.668" v="1890" actId="1076"/>
          <ac:picMkLst>
            <pc:docMk/>
            <pc:sldMk cId="1138232378" sldId="530"/>
            <ac:picMk id="16" creationId="{A116A719-2475-CC69-E5BA-89301288F1E8}"/>
          </ac:picMkLst>
        </pc:picChg>
        <pc:picChg chg="del">
          <ac:chgData name="John Stelling" userId="eaafbebf78cefb57" providerId="LiveId" clId="{8E4F9847-EF6E-47A5-8586-6A5064A48B40}" dt="2024-01-03T13:36:45.622" v="1862" actId="478"/>
          <ac:picMkLst>
            <pc:docMk/>
            <pc:sldMk cId="1138232378" sldId="530"/>
            <ac:picMk id="17" creationId="{C5FA8775-D8BA-7A43-DC8E-38094E8CA5B9}"/>
          </ac:picMkLst>
        </pc:picChg>
      </pc:sldChg>
      <pc:sldChg chg="addSp delSp modSp add mod">
        <pc:chgData name="John Stelling" userId="eaafbebf78cefb57" providerId="LiveId" clId="{8E4F9847-EF6E-47A5-8586-6A5064A48B40}" dt="2024-01-03T13:52:40.193" v="2507" actId="20577"/>
        <pc:sldMkLst>
          <pc:docMk/>
          <pc:sldMk cId="3718372177" sldId="530"/>
        </pc:sldMkLst>
        <pc:spChg chg="mod">
          <ac:chgData name="John Stelling" userId="eaafbebf78cefb57" providerId="LiveId" clId="{8E4F9847-EF6E-47A5-8586-6A5064A48B40}" dt="2024-01-03T13:52:40.193" v="2507" actId="20577"/>
          <ac:spMkLst>
            <pc:docMk/>
            <pc:sldMk cId="3718372177" sldId="530"/>
            <ac:spMk id="6" creationId="{00000000-0000-0000-0000-000000000000}"/>
          </ac:spMkLst>
        </pc:spChg>
        <pc:picChg chg="add mod">
          <ac:chgData name="John Stelling" userId="eaafbebf78cefb57" providerId="LiveId" clId="{8E4F9847-EF6E-47A5-8586-6A5064A48B40}" dt="2024-01-03T13:52:34.935" v="2476" actId="1035"/>
          <ac:picMkLst>
            <pc:docMk/>
            <pc:sldMk cId="3718372177" sldId="530"/>
            <ac:picMk id="9" creationId="{96B336D7-B2E4-6EC8-062C-270B0817323B}"/>
          </ac:picMkLst>
        </pc:picChg>
        <pc:picChg chg="del">
          <ac:chgData name="John Stelling" userId="eaafbebf78cefb57" providerId="LiveId" clId="{8E4F9847-EF6E-47A5-8586-6A5064A48B40}" dt="2024-01-03T13:52:21.871" v="2453" actId="478"/>
          <ac:picMkLst>
            <pc:docMk/>
            <pc:sldMk cId="3718372177" sldId="530"/>
            <ac:picMk id="10" creationId="{C013FBA8-F2C9-AD92-71D6-B8430FF19C64}"/>
          </ac:picMkLst>
        </pc:picChg>
      </pc:sldChg>
      <pc:sldChg chg="delSp modSp add mod">
        <pc:chgData name="John Stelling" userId="eaafbebf78cefb57" providerId="LiveId" clId="{8E4F9847-EF6E-47A5-8586-6A5064A48B40}" dt="2024-01-03T14:25:09.211" v="2573" actId="478"/>
        <pc:sldMkLst>
          <pc:docMk/>
          <pc:sldMk cId="3898856145" sldId="531"/>
        </pc:sldMkLst>
        <pc:spChg chg="mod">
          <ac:chgData name="John Stelling" userId="eaafbebf78cefb57" providerId="LiveId" clId="{8E4F9847-EF6E-47A5-8586-6A5064A48B40}" dt="2024-01-03T14:24:44.594" v="2554" actId="20577"/>
          <ac:spMkLst>
            <pc:docMk/>
            <pc:sldMk cId="3898856145" sldId="531"/>
            <ac:spMk id="3" creationId="{00000000-0000-0000-0000-000000000000}"/>
          </ac:spMkLst>
        </pc:spChg>
        <pc:grpChg chg="mod">
          <ac:chgData name="John Stelling" userId="eaafbebf78cefb57" providerId="LiveId" clId="{8E4F9847-EF6E-47A5-8586-6A5064A48B40}" dt="2024-01-03T14:24:52.725" v="2571" actId="1036"/>
          <ac:grpSpMkLst>
            <pc:docMk/>
            <pc:sldMk cId="3898856145" sldId="531"/>
            <ac:grpSpMk id="9" creationId="{00000000-0000-0000-0000-000000000000}"/>
          </ac:grpSpMkLst>
        </pc:grpChg>
        <pc:grpChg chg="del">
          <ac:chgData name="John Stelling" userId="eaafbebf78cefb57" providerId="LiveId" clId="{8E4F9847-EF6E-47A5-8586-6A5064A48B40}" dt="2024-01-03T14:25:09.211" v="2573" actId="478"/>
          <ac:grpSpMkLst>
            <pc:docMk/>
            <pc:sldMk cId="3898856145" sldId="531"/>
            <ac:grpSpMk id="1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32614" y="837480"/>
            <a:ext cx="17474387" cy="1107996"/>
          </a:xfrm>
          <a:prstGeom prst="rect">
            <a:avLst/>
          </a:prstGeom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7200" spc="-63" dirty="0">
                <a:solidFill>
                  <a:srgbClr val="0B3A7F"/>
                </a:solidFill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WHONET Training Course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97560" y="6102847"/>
            <a:ext cx="1078027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spc="-53" dirty="0">
                <a:solidFill>
                  <a:srgbClr val="000066"/>
                </a:solidFill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Division of Infectious Diseases, Brigham and Women’s Hospital, Boston, United States</a:t>
            </a:r>
          </a:p>
          <a:p>
            <a:endParaRPr lang="en-US" sz="4200" spc="-53" dirty="0">
              <a:solidFill>
                <a:srgbClr val="000066"/>
              </a:solidFill>
              <a:latin typeface="Atkinson Hyperlegible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200" spc="-53" dirty="0">
                <a:solidFill>
                  <a:srgbClr val="000066"/>
                </a:solidFill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WHO Collaborating Centre for Surveillance of Antimicrobial Resistance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46DEFD-DE56-8073-5C93-886D22949D84}"/>
              </a:ext>
            </a:extLst>
          </p:cNvPr>
          <p:cNvSpPr/>
          <p:nvPr/>
        </p:nvSpPr>
        <p:spPr>
          <a:xfrm>
            <a:off x="3092510" y="6413693"/>
            <a:ext cx="3042006" cy="2834832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pic>
        <p:nvPicPr>
          <p:cNvPr id="1026" name="Picture 2" descr="Brigham and Women's Hospital - Wikipedia">
            <a:extLst>
              <a:ext uri="{FF2B5EF4-FFF2-40B4-BE49-F238E27FC236}">
                <a16:creationId xmlns:a16="http://schemas.microsoft.com/office/drawing/2014/main" id="{9516188E-271B-41ED-3173-20A2A2B0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9" y="6515100"/>
            <a:ext cx="2238261" cy="26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43599856-63A9-54DF-6E04-5B41A2DC7709}"/>
              </a:ext>
            </a:extLst>
          </p:cNvPr>
          <p:cNvSpPr txBox="1"/>
          <p:nvPr/>
        </p:nvSpPr>
        <p:spPr>
          <a:xfrm>
            <a:off x="966016" y="2400301"/>
            <a:ext cx="16562765" cy="984757"/>
          </a:xfrm>
          <a:prstGeom prst="rect">
            <a:avLst/>
          </a:prstGeom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6399" spc="-63" dirty="0">
                <a:solidFill>
                  <a:srgbClr val="0B3A7F"/>
                </a:solidFill>
                <a:latin typeface="Atkinson Hyperleg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Module 2 – Laboratory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1924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5AB2DB6-B5AA-1776-EA50-C847EC7A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38387"/>
            <a:ext cx="14998743" cy="72247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500" y="87506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Define your antibiotics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3924" y="1536952"/>
            <a:ext cx="14848374" cy="6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en-US" sz="3926" spc="-19" dirty="0">
                <a:solidFill>
                  <a:srgbClr val="0B3A7F"/>
                </a:solidFill>
                <a:latin typeface="Atkinson Hyperlegible" pitchFamily="2" charset="0"/>
              </a:rPr>
              <a:t>You can also enter MIC and </a:t>
            </a:r>
            <a:r>
              <a:rPr lang="en-US" sz="3926" spc="-19" dirty="0" err="1">
                <a:solidFill>
                  <a:srgbClr val="0B3A7F"/>
                </a:solidFill>
                <a:latin typeface="Atkinson Hyperlegible" pitchFamily="2" charset="0"/>
              </a:rPr>
              <a:t>Etest</a:t>
            </a:r>
            <a:r>
              <a:rPr lang="en-US" sz="3926" spc="-19" dirty="0">
                <a:solidFill>
                  <a:srgbClr val="0B3A7F"/>
                </a:solidFill>
                <a:latin typeface="Atkinson Hyperlegible" pitchFamily="2" charset="0"/>
              </a:rPr>
              <a:t> results.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954980" y="5026667"/>
            <a:ext cx="1191256" cy="490903"/>
            <a:chOff x="0" y="0"/>
            <a:chExt cx="259295" cy="1292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9295" cy="129291"/>
            </a:xfrm>
            <a:custGeom>
              <a:avLst/>
              <a:gdLst/>
              <a:ahLst/>
              <a:cxnLst/>
              <a:rect l="l" t="t" r="r" b="b"/>
              <a:pathLst>
                <a:path w="259295" h="129291">
                  <a:moveTo>
                    <a:pt x="64646" y="0"/>
                  </a:moveTo>
                  <a:lnTo>
                    <a:pt x="194649" y="0"/>
                  </a:lnTo>
                  <a:cubicBezTo>
                    <a:pt x="230352" y="0"/>
                    <a:pt x="259295" y="28943"/>
                    <a:pt x="259295" y="64646"/>
                  </a:cubicBezTo>
                  <a:lnTo>
                    <a:pt x="259295" y="64646"/>
                  </a:lnTo>
                  <a:cubicBezTo>
                    <a:pt x="259295" y="100348"/>
                    <a:pt x="230352" y="129291"/>
                    <a:pt x="194649" y="129291"/>
                  </a:cubicBezTo>
                  <a:lnTo>
                    <a:pt x="64646" y="129291"/>
                  </a:lnTo>
                  <a:cubicBezTo>
                    <a:pt x="28943" y="129291"/>
                    <a:pt x="0" y="100348"/>
                    <a:pt x="0" y="64646"/>
                  </a:cubicBezTo>
                  <a:lnTo>
                    <a:pt x="0" y="64646"/>
                  </a:lnTo>
                  <a:cubicBezTo>
                    <a:pt x="0" y="28943"/>
                    <a:pt x="28943" y="0"/>
                    <a:pt x="64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982200" y="7259251"/>
            <a:ext cx="3662783" cy="828339"/>
            <a:chOff x="0" y="0"/>
            <a:chExt cx="450032" cy="1119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0032" cy="111951"/>
            </a:xfrm>
            <a:custGeom>
              <a:avLst/>
              <a:gdLst/>
              <a:ahLst/>
              <a:cxnLst/>
              <a:rect l="l" t="t" r="r" b="b"/>
              <a:pathLst>
                <a:path w="450032" h="111951">
                  <a:moveTo>
                    <a:pt x="55976" y="0"/>
                  </a:moveTo>
                  <a:lnTo>
                    <a:pt x="394056" y="0"/>
                  </a:lnTo>
                  <a:cubicBezTo>
                    <a:pt x="408902" y="0"/>
                    <a:pt x="423140" y="5897"/>
                    <a:pt x="433637" y="16395"/>
                  </a:cubicBezTo>
                  <a:cubicBezTo>
                    <a:pt x="444135" y="26892"/>
                    <a:pt x="450032" y="41130"/>
                    <a:pt x="450032" y="55976"/>
                  </a:cubicBezTo>
                  <a:lnTo>
                    <a:pt x="450032" y="55976"/>
                  </a:lnTo>
                  <a:cubicBezTo>
                    <a:pt x="450032" y="70821"/>
                    <a:pt x="444135" y="85059"/>
                    <a:pt x="433637" y="95557"/>
                  </a:cubicBezTo>
                  <a:cubicBezTo>
                    <a:pt x="423140" y="106054"/>
                    <a:pt x="408902" y="111951"/>
                    <a:pt x="394056" y="111951"/>
                  </a:cubicBezTo>
                  <a:lnTo>
                    <a:pt x="55976" y="111951"/>
                  </a:lnTo>
                  <a:cubicBezTo>
                    <a:pt x="41130" y="111951"/>
                    <a:pt x="26892" y="106054"/>
                    <a:pt x="16395" y="95557"/>
                  </a:cubicBezTo>
                  <a:cubicBezTo>
                    <a:pt x="5897" y="85059"/>
                    <a:pt x="0" y="70821"/>
                    <a:pt x="0" y="55976"/>
                  </a:cubicBezTo>
                  <a:lnTo>
                    <a:pt x="0" y="55976"/>
                  </a:lnTo>
                  <a:cubicBezTo>
                    <a:pt x="0" y="41130"/>
                    <a:pt x="5897" y="26892"/>
                    <a:pt x="16395" y="16395"/>
                  </a:cubicBezTo>
                  <a:cubicBezTo>
                    <a:pt x="26892" y="5897"/>
                    <a:pt x="41130" y="0"/>
                    <a:pt x="559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79A5C336-B328-22B2-0BCB-52861FF58B7A}"/>
              </a:ext>
            </a:extLst>
          </p:cNvPr>
          <p:cNvGrpSpPr/>
          <p:nvPr/>
        </p:nvGrpSpPr>
        <p:grpSpPr>
          <a:xfrm>
            <a:off x="10023765" y="8178235"/>
            <a:ext cx="2844402" cy="782190"/>
            <a:chOff x="0" y="0"/>
            <a:chExt cx="749143" cy="116286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D8F4C01-9D67-492D-5E0A-5CBE44D8C539}"/>
                </a:ext>
              </a:extLst>
            </p:cNvPr>
            <p:cNvSpPr/>
            <p:nvPr/>
          </p:nvSpPr>
          <p:spPr>
            <a:xfrm>
              <a:off x="0" y="0"/>
              <a:ext cx="749143" cy="116286"/>
            </a:xfrm>
            <a:custGeom>
              <a:avLst/>
              <a:gdLst/>
              <a:ahLst/>
              <a:cxnLst/>
              <a:rect l="l" t="t" r="r" b="b"/>
              <a:pathLst>
                <a:path w="749143" h="116286">
                  <a:moveTo>
                    <a:pt x="58143" y="0"/>
                  </a:moveTo>
                  <a:lnTo>
                    <a:pt x="691000" y="0"/>
                  </a:lnTo>
                  <a:cubicBezTo>
                    <a:pt x="706420" y="0"/>
                    <a:pt x="721209" y="6126"/>
                    <a:pt x="732113" y="17030"/>
                  </a:cubicBezTo>
                  <a:cubicBezTo>
                    <a:pt x="743017" y="27934"/>
                    <a:pt x="749143" y="42723"/>
                    <a:pt x="749143" y="58143"/>
                  </a:cubicBezTo>
                  <a:lnTo>
                    <a:pt x="749143" y="58143"/>
                  </a:lnTo>
                  <a:cubicBezTo>
                    <a:pt x="749143" y="90255"/>
                    <a:pt x="723111" y="116286"/>
                    <a:pt x="691000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675FE7F8-B66B-FFCD-ECD6-D55313EA38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ADA782-1FED-6971-DDA5-97E00E54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99" y="3625224"/>
            <a:ext cx="8328840" cy="49728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499" y="87506"/>
            <a:ext cx="16425563" cy="1093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Antibiotic sequence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3924" y="1536952"/>
            <a:ext cx="14848374" cy="208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en-US" sz="3926" spc="-19" dirty="0">
                <a:solidFill>
                  <a:srgbClr val="0B3A7F"/>
                </a:solidFill>
                <a:latin typeface="Atkinson Hyperlegible" pitchFamily="2" charset="0"/>
              </a:rPr>
              <a:t>Use “Move up” and “Move down” to change the order of antibiotic sequence.</a:t>
            </a:r>
          </a:p>
          <a:p>
            <a:pPr algn="l">
              <a:lnSpc>
                <a:spcPts val="5496"/>
              </a:lnSpc>
            </a:pPr>
            <a:endParaRPr lang="en-US" sz="3926" spc="-19" dirty="0">
              <a:solidFill>
                <a:srgbClr val="0B3A7F"/>
              </a:solidFill>
              <a:latin typeface="Atkinson Hyperlegible" pitchFamily="2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F9D0240B-A4BA-7009-FC02-C5122DCDD70B}"/>
              </a:ext>
            </a:extLst>
          </p:cNvPr>
          <p:cNvGrpSpPr/>
          <p:nvPr/>
        </p:nvGrpSpPr>
        <p:grpSpPr>
          <a:xfrm>
            <a:off x="1403127" y="4067868"/>
            <a:ext cx="4997673" cy="694632"/>
            <a:chOff x="0" y="0"/>
            <a:chExt cx="675449" cy="124956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4A6861FC-EA83-A366-7C83-A9B114F8A18C}"/>
                </a:ext>
              </a:extLst>
            </p:cNvPr>
            <p:cNvSpPr/>
            <p:nvPr/>
          </p:nvSpPr>
          <p:spPr>
            <a:xfrm>
              <a:off x="0" y="0"/>
              <a:ext cx="675449" cy="124956"/>
            </a:xfrm>
            <a:custGeom>
              <a:avLst/>
              <a:gdLst/>
              <a:ahLst/>
              <a:cxnLst/>
              <a:rect l="l" t="t" r="r" b="b"/>
              <a:pathLst>
                <a:path w="675449" h="124956">
                  <a:moveTo>
                    <a:pt x="62478" y="0"/>
                  </a:moveTo>
                  <a:lnTo>
                    <a:pt x="612971" y="0"/>
                  </a:lnTo>
                  <a:cubicBezTo>
                    <a:pt x="629541" y="0"/>
                    <a:pt x="645433" y="6582"/>
                    <a:pt x="657149" y="18299"/>
                  </a:cubicBezTo>
                  <a:cubicBezTo>
                    <a:pt x="668866" y="30016"/>
                    <a:pt x="675449" y="45908"/>
                    <a:pt x="675449" y="62478"/>
                  </a:cubicBezTo>
                  <a:lnTo>
                    <a:pt x="675449" y="62478"/>
                  </a:lnTo>
                  <a:cubicBezTo>
                    <a:pt x="675449" y="79048"/>
                    <a:pt x="668866" y="94940"/>
                    <a:pt x="657149" y="106657"/>
                  </a:cubicBezTo>
                  <a:cubicBezTo>
                    <a:pt x="645433" y="118374"/>
                    <a:pt x="629541" y="124956"/>
                    <a:pt x="612971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4A635988-54B3-7F14-685B-E1D21E20B5E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6BA1651-12F9-6169-C610-43B41EB3BBAC}"/>
              </a:ext>
            </a:extLst>
          </p:cNvPr>
          <p:cNvSpPr txBox="1"/>
          <p:nvPr/>
        </p:nvSpPr>
        <p:spPr>
          <a:xfrm>
            <a:off x="10515600" y="3224391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tkinson Hyperlegible" pitchFamily="2" charset="0"/>
              </a:rPr>
              <a:t>For laboratories doing manual data entry into WHONET, use the order that matches the paper records or notebooks to avoid data entry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tkinson Hyperlegible" pitchFamily="2" charset="0"/>
              </a:rPr>
              <a:t>For laboratories using BacLink, alphabetical order is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tkinson Hyperlegible" pitchFamily="2" charset="0"/>
              </a:rPr>
              <a:t>You can also organize by antibiotic class and subclass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latin typeface="Atkinson Hyperlegible" pitchFamily="2" charset="0"/>
            </a:endParaRP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id="{EEA71EDE-0163-16AB-1D7E-2DABB5D554ED}"/>
              </a:ext>
            </a:extLst>
          </p:cNvPr>
          <p:cNvGrpSpPr/>
          <p:nvPr/>
        </p:nvGrpSpPr>
        <p:grpSpPr>
          <a:xfrm>
            <a:off x="1118057" y="6306316"/>
            <a:ext cx="6651902" cy="1017012"/>
            <a:chOff x="0" y="0"/>
            <a:chExt cx="675449" cy="124956"/>
          </a:xfrm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F79EC5EB-E904-88FD-8532-E724ABA9D455}"/>
                </a:ext>
              </a:extLst>
            </p:cNvPr>
            <p:cNvSpPr/>
            <p:nvPr/>
          </p:nvSpPr>
          <p:spPr>
            <a:xfrm>
              <a:off x="0" y="0"/>
              <a:ext cx="675449" cy="124956"/>
            </a:xfrm>
            <a:custGeom>
              <a:avLst/>
              <a:gdLst/>
              <a:ahLst/>
              <a:cxnLst/>
              <a:rect l="l" t="t" r="r" b="b"/>
              <a:pathLst>
                <a:path w="675449" h="124956">
                  <a:moveTo>
                    <a:pt x="62478" y="0"/>
                  </a:moveTo>
                  <a:lnTo>
                    <a:pt x="612971" y="0"/>
                  </a:lnTo>
                  <a:cubicBezTo>
                    <a:pt x="629541" y="0"/>
                    <a:pt x="645433" y="6582"/>
                    <a:pt x="657149" y="18299"/>
                  </a:cubicBezTo>
                  <a:cubicBezTo>
                    <a:pt x="668866" y="30016"/>
                    <a:pt x="675449" y="45908"/>
                    <a:pt x="675449" y="62478"/>
                  </a:cubicBezTo>
                  <a:lnTo>
                    <a:pt x="675449" y="62478"/>
                  </a:lnTo>
                  <a:cubicBezTo>
                    <a:pt x="675449" y="79048"/>
                    <a:pt x="668866" y="94940"/>
                    <a:pt x="657149" y="106657"/>
                  </a:cubicBezTo>
                  <a:cubicBezTo>
                    <a:pt x="645433" y="118374"/>
                    <a:pt x="629541" y="124956"/>
                    <a:pt x="612971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C648E5CE-CC8C-AFA0-F414-AB3C94331F9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36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6ADD9A-5958-BF73-0F44-746AEC20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3817"/>
            <a:ext cx="14971900" cy="72117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500" y="87506"/>
            <a:ext cx="14971900" cy="1101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Antibiotic configuration options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6F70E5A4-205B-1F94-236E-9FAF64F64991}"/>
              </a:ext>
            </a:extLst>
          </p:cNvPr>
          <p:cNvGrpSpPr/>
          <p:nvPr/>
        </p:nvGrpSpPr>
        <p:grpSpPr>
          <a:xfrm>
            <a:off x="2195319" y="8258868"/>
            <a:ext cx="8853681" cy="694632"/>
            <a:chOff x="0" y="0"/>
            <a:chExt cx="675449" cy="12495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3655DB46-0244-C78E-EA57-9639BBEDB94F}"/>
                </a:ext>
              </a:extLst>
            </p:cNvPr>
            <p:cNvSpPr/>
            <p:nvPr/>
          </p:nvSpPr>
          <p:spPr>
            <a:xfrm>
              <a:off x="0" y="0"/>
              <a:ext cx="675449" cy="124956"/>
            </a:xfrm>
            <a:custGeom>
              <a:avLst/>
              <a:gdLst/>
              <a:ahLst/>
              <a:cxnLst/>
              <a:rect l="l" t="t" r="r" b="b"/>
              <a:pathLst>
                <a:path w="675449" h="124956">
                  <a:moveTo>
                    <a:pt x="62478" y="0"/>
                  </a:moveTo>
                  <a:lnTo>
                    <a:pt x="612971" y="0"/>
                  </a:lnTo>
                  <a:cubicBezTo>
                    <a:pt x="629541" y="0"/>
                    <a:pt x="645433" y="6582"/>
                    <a:pt x="657149" y="18299"/>
                  </a:cubicBezTo>
                  <a:cubicBezTo>
                    <a:pt x="668866" y="30016"/>
                    <a:pt x="675449" y="45908"/>
                    <a:pt x="675449" y="62478"/>
                  </a:cubicBezTo>
                  <a:lnTo>
                    <a:pt x="675449" y="62478"/>
                  </a:lnTo>
                  <a:cubicBezTo>
                    <a:pt x="675449" y="79048"/>
                    <a:pt x="668866" y="94940"/>
                    <a:pt x="657149" y="106657"/>
                  </a:cubicBezTo>
                  <a:cubicBezTo>
                    <a:pt x="645433" y="118374"/>
                    <a:pt x="629541" y="124956"/>
                    <a:pt x="612971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1F766565-B1E0-51F6-9C98-51224A0C765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25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5031" y="2490660"/>
            <a:ext cx="10844769" cy="5624640"/>
          </a:xfrm>
          <a:custGeom>
            <a:avLst/>
            <a:gdLst/>
            <a:ahLst/>
            <a:cxnLst/>
            <a:rect l="l" t="t" r="r" b="b"/>
            <a:pathLst>
              <a:path w="10844769" h="5624640">
                <a:moveTo>
                  <a:pt x="0" y="0"/>
                </a:moveTo>
                <a:lnTo>
                  <a:pt x="10844769" y="0"/>
                </a:lnTo>
                <a:lnTo>
                  <a:pt x="10844769" y="5624640"/>
                </a:lnTo>
                <a:lnTo>
                  <a:pt x="0" y="562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Review the antibiotic breakpoints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211109" y="4840354"/>
            <a:ext cx="2646891" cy="836546"/>
            <a:chOff x="0" y="0"/>
            <a:chExt cx="697124" cy="220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7124" cy="220325"/>
            </a:xfrm>
            <a:custGeom>
              <a:avLst/>
              <a:gdLst/>
              <a:ahLst/>
              <a:cxnLst/>
              <a:rect l="l" t="t" r="r" b="b"/>
              <a:pathLst>
                <a:path w="697124" h="220325">
                  <a:moveTo>
                    <a:pt x="110162" y="0"/>
                  </a:moveTo>
                  <a:lnTo>
                    <a:pt x="586961" y="0"/>
                  </a:lnTo>
                  <a:cubicBezTo>
                    <a:pt x="647802" y="0"/>
                    <a:pt x="697124" y="49321"/>
                    <a:pt x="697124" y="110162"/>
                  </a:cubicBezTo>
                  <a:lnTo>
                    <a:pt x="697124" y="110162"/>
                  </a:lnTo>
                  <a:cubicBezTo>
                    <a:pt x="697124" y="139379"/>
                    <a:pt x="685517" y="167400"/>
                    <a:pt x="664858" y="188059"/>
                  </a:cubicBezTo>
                  <a:cubicBezTo>
                    <a:pt x="644198" y="208719"/>
                    <a:pt x="616178" y="220325"/>
                    <a:pt x="586961" y="220325"/>
                  </a:cubicBezTo>
                  <a:lnTo>
                    <a:pt x="110162" y="220325"/>
                  </a:lnTo>
                  <a:cubicBezTo>
                    <a:pt x="49321" y="220325"/>
                    <a:pt x="0" y="171004"/>
                    <a:pt x="0" y="110162"/>
                  </a:cubicBezTo>
                  <a:lnTo>
                    <a:pt x="0" y="110162"/>
                  </a:lnTo>
                  <a:cubicBezTo>
                    <a:pt x="0" y="49321"/>
                    <a:pt x="49321" y="0"/>
                    <a:pt x="1101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Review the antibiotic breakpoints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13FBA8-F2C9-AD92-71D6-B8430FF1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83426"/>
            <a:ext cx="14535150" cy="74770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You can filter the breakpoints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336D7-B2E4-6EC8-062C-270B0817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43100"/>
            <a:ext cx="15201900" cy="78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5031" y="2490660"/>
            <a:ext cx="10844769" cy="5624640"/>
          </a:xfrm>
          <a:custGeom>
            <a:avLst/>
            <a:gdLst/>
            <a:ahLst/>
            <a:cxnLst/>
            <a:rect l="l" t="t" r="r" b="b"/>
            <a:pathLst>
              <a:path w="10844769" h="5624640">
                <a:moveTo>
                  <a:pt x="0" y="0"/>
                </a:moveTo>
                <a:lnTo>
                  <a:pt x="10844769" y="0"/>
                </a:lnTo>
                <a:lnTo>
                  <a:pt x="10844769" y="5624640"/>
                </a:lnTo>
                <a:lnTo>
                  <a:pt x="0" y="562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3500" y="87506"/>
            <a:ext cx="15196032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Update the breakpoints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596898" y="5462155"/>
            <a:ext cx="3875313" cy="836546"/>
            <a:chOff x="0" y="0"/>
            <a:chExt cx="697124" cy="2203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7124" cy="220325"/>
            </a:xfrm>
            <a:custGeom>
              <a:avLst/>
              <a:gdLst/>
              <a:ahLst/>
              <a:cxnLst/>
              <a:rect l="l" t="t" r="r" b="b"/>
              <a:pathLst>
                <a:path w="697124" h="220325">
                  <a:moveTo>
                    <a:pt x="110162" y="0"/>
                  </a:moveTo>
                  <a:lnTo>
                    <a:pt x="586961" y="0"/>
                  </a:lnTo>
                  <a:cubicBezTo>
                    <a:pt x="647802" y="0"/>
                    <a:pt x="697124" y="49321"/>
                    <a:pt x="697124" y="110162"/>
                  </a:cubicBezTo>
                  <a:lnTo>
                    <a:pt x="697124" y="110162"/>
                  </a:lnTo>
                  <a:cubicBezTo>
                    <a:pt x="697124" y="139379"/>
                    <a:pt x="685517" y="167400"/>
                    <a:pt x="664858" y="188059"/>
                  </a:cubicBezTo>
                  <a:cubicBezTo>
                    <a:pt x="644198" y="208719"/>
                    <a:pt x="616178" y="220325"/>
                    <a:pt x="586961" y="220325"/>
                  </a:cubicBezTo>
                  <a:lnTo>
                    <a:pt x="110162" y="220325"/>
                  </a:lnTo>
                  <a:cubicBezTo>
                    <a:pt x="49321" y="220325"/>
                    <a:pt x="0" y="171004"/>
                    <a:pt x="0" y="110162"/>
                  </a:cubicBezTo>
                  <a:lnTo>
                    <a:pt x="0" y="110162"/>
                  </a:lnTo>
                  <a:cubicBezTo>
                    <a:pt x="0" y="49321"/>
                    <a:pt x="49321" y="0"/>
                    <a:pt x="1101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85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2314" y="1412582"/>
            <a:ext cx="9171589" cy="5823959"/>
          </a:xfrm>
          <a:custGeom>
            <a:avLst/>
            <a:gdLst/>
            <a:ahLst/>
            <a:cxnLst/>
            <a:rect l="l" t="t" r="r" b="b"/>
            <a:pathLst>
              <a:path w="9171589" h="5823959">
                <a:moveTo>
                  <a:pt x="0" y="0"/>
                </a:moveTo>
                <a:lnTo>
                  <a:pt x="9171589" y="0"/>
                </a:lnTo>
                <a:lnTo>
                  <a:pt x="9171589" y="5823958"/>
                </a:lnTo>
                <a:lnTo>
                  <a:pt x="0" y="582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379" y="130733"/>
            <a:ext cx="16841968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Review the special interpretation rules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242183" y="4843941"/>
            <a:ext cx="5121035" cy="584055"/>
            <a:chOff x="0" y="0"/>
            <a:chExt cx="1247661" cy="1422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47661" cy="142296"/>
            </a:xfrm>
            <a:custGeom>
              <a:avLst/>
              <a:gdLst/>
              <a:ahLst/>
              <a:cxnLst/>
              <a:rect l="l" t="t" r="r" b="b"/>
              <a:pathLst>
                <a:path w="1247661" h="142296">
                  <a:moveTo>
                    <a:pt x="71148" y="0"/>
                  </a:moveTo>
                  <a:lnTo>
                    <a:pt x="1176513" y="0"/>
                  </a:lnTo>
                  <a:cubicBezTo>
                    <a:pt x="1215807" y="0"/>
                    <a:pt x="1247661" y="31854"/>
                    <a:pt x="1247661" y="71148"/>
                  </a:cubicBezTo>
                  <a:lnTo>
                    <a:pt x="1247661" y="71148"/>
                  </a:lnTo>
                  <a:cubicBezTo>
                    <a:pt x="1247661" y="110442"/>
                    <a:pt x="1215807" y="142296"/>
                    <a:pt x="1176513" y="142296"/>
                  </a:cubicBezTo>
                  <a:lnTo>
                    <a:pt x="71148" y="142296"/>
                  </a:lnTo>
                  <a:cubicBezTo>
                    <a:pt x="31854" y="142296"/>
                    <a:pt x="0" y="110442"/>
                    <a:pt x="0" y="71148"/>
                  </a:cubicBezTo>
                  <a:lnTo>
                    <a:pt x="0" y="71148"/>
                  </a:lnTo>
                  <a:cubicBezTo>
                    <a:pt x="0" y="31854"/>
                    <a:pt x="31854" y="0"/>
                    <a:pt x="7114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39936" y="6291820"/>
            <a:ext cx="1687025" cy="548470"/>
            <a:chOff x="0" y="0"/>
            <a:chExt cx="411017" cy="1336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1017" cy="133626"/>
            </a:xfrm>
            <a:custGeom>
              <a:avLst/>
              <a:gdLst/>
              <a:ahLst/>
              <a:cxnLst/>
              <a:rect l="l" t="t" r="r" b="b"/>
              <a:pathLst>
                <a:path w="411017" h="133626">
                  <a:moveTo>
                    <a:pt x="66813" y="0"/>
                  </a:moveTo>
                  <a:lnTo>
                    <a:pt x="344204" y="0"/>
                  </a:lnTo>
                  <a:cubicBezTo>
                    <a:pt x="361924" y="0"/>
                    <a:pt x="378918" y="7039"/>
                    <a:pt x="391448" y="19569"/>
                  </a:cubicBezTo>
                  <a:cubicBezTo>
                    <a:pt x="403978" y="32099"/>
                    <a:pt x="411017" y="49093"/>
                    <a:pt x="411017" y="66813"/>
                  </a:cubicBezTo>
                  <a:lnTo>
                    <a:pt x="411017" y="66813"/>
                  </a:lnTo>
                  <a:cubicBezTo>
                    <a:pt x="411017" y="103713"/>
                    <a:pt x="381104" y="133626"/>
                    <a:pt x="344204" y="133626"/>
                  </a:cubicBezTo>
                  <a:lnTo>
                    <a:pt x="66813" y="133626"/>
                  </a:lnTo>
                  <a:cubicBezTo>
                    <a:pt x="29913" y="133626"/>
                    <a:pt x="0" y="103713"/>
                    <a:pt x="0" y="66813"/>
                  </a:cubicBezTo>
                  <a:lnTo>
                    <a:pt x="0" y="66813"/>
                  </a:lnTo>
                  <a:cubicBezTo>
                    <a:pt x="0" y="29913"/>
                    <a:pt x="29913" y="0"/>
                    <a:pt x="668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6046" y="1895402"/>
            <a:ext cx="15313254" cy="4314898"/>
          </a:xfrm>
          <a:custGeom>
            <a:avLst/>
            <a:gdLst/>
            <a:ahLst/>
            <a:cxnLst/>
            <a:rect l="l" t="t" r="r" b="b"/>
            <a:pathLst>
              <a:path w="15313254" h="4314898">
                <a:moveTo>
                  <a:pt x="0" y="0"/>
                </a:moveTo>
                <a:lnTo>
                  <a:pt x="15313254" y="0"/>
                </a:lnTo>
                <a:lnTo>
                  <a:pt x="15313254" y="4314898"/>
                </a:lnTo>
                <a:lnTo>
                  <a:pt x="0" y="4314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379" y="130733"/>
            <a:ext cx="16841968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Review the special interpretation rules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63500" y="87506"/>
            <a:ext cx="15817140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Define your antibiotic panels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82F99E6-9933-5D53-2B87-08479CF27DFC}"/>
              </a:ext>
            </a:extLst>
          </p:cNvPr>
          <p:cNvSpPr txBox="1"/>
          <p:nvPr/>
        </p:nvSpPr>
        <p:spPr>
          <a:xfrm>
            <a:off x="2133924" y="1333500"/>
            <a:ext cx="14848374" cy="208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6"/>
              </a:lnSpc>
            </a:pPr>
            <a:r>
              <a:rPr lang="en-US" sz="3926" spc="-19" dirty="0">
                <a:solidFill>
                  <a:srgbClr val="0B3A7F"/>
                </a:solidFill>
                <a:latin typeface="Atkinson Hyperlegible" pitchFamily="2" charset="0"/>
              </a:rPr>
              <a:t>Indicate which antibiotics are tested for each organism group.  This will facilitate data entry.</a:t>
            </a:r>
          </a:p>
          <a:p>
            <a:pPr algn="l">
              <a:lnSpc>
                <a:spcPts val="5496"/>
              </a:lnSpc>
            </a:pPr>
            <a:endParaRPr lang="en-US" sz="3926" spc="-19" dirty="0">
              <a:solidFill>
                <a:srgbClr val="0B3A7F"/>
              </a:solidFill>
              <a:latin typeface="Atkinson Hyperlegible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EFA777-7017-5EF1-4C66-BBFEB310E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009900"/>
            <a:ext cx="11811000" cy="69708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187" y="158296"/>
            <a:ext cx="1385040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Atkinson Hyperlegible" pitchFamily="2" charset="0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6187" y="1466497"/>
            <a:ext cx="15588813" cy="1178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343" spc="-16" dirty="0">
                <a:solidFill>
                  <a:srgbClr val="0D8815"/>
                </a:solidFill>
                <a:latin typeface="Atkinson Hyperlegible" pitchFamily="2" charset="0"/>
              </a:rPr>
              <a:t>The purpose of laboratory configuration is to prepare WHONET for data entry and data analysis with details specific for your laboratory.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50093" y="3390900"/>
            <a:ext cx="14798204" cy="317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Country and laboratory details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Antibiotics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Locations where samples are collected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Data fields</a:t>
            </a:r>
          </a:p>
          <a:p>
            <a:pPr marL="777591" lvl="1" indent="-388796" algn="l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Microbiological alerts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84471" y="1638300"/>
            <a:ext cx="15341529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 dirty="0">
                <a:solidFill>
                  <a:srgbClr val="0B3A7F"/>
                </a:solidFill>
                <a:latin typeface="Atkinson Hyperlegible" pitchFamily="2" charset="0"/>
              </a:rPr>
              <a:t>Create a list of sample collection locations.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2A5FE52B-F207-218F-3EB4-4BE3A2CE7D7C}"/>
              </a:ext>
            </a:extLst>
          </p:cNvPr>
          <p:cNvGrpSpPr/>
          <p:nvPr/>
        </p:nvGrpSpPr>
        <p:grpSpPr>
          <a:xfrm>
            <a:off x="2514600" y="7150100"/>
            <a:ext cx="4559566" cy="703108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C10B2D1-01A3-218E-C189-30927E959286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B06933-99AE-5FFF-F948-939000F61DA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20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956480" y="2928680"/>
            <a:ext cx="8477250" cy="6057900"/>
            <a:chOff x="0" y="0"/>
            <a:chExt cx="11303000" cy="8077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984135" y="2928680"/>
            <a:ext cx="8477250" cy="6057900"/>
            <a:chOff x="0" y="0"/>
            <a:chExt cx="11303000" cy="8077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83379" y="1978700"/>
            <a:ext cx="11127407" cy="7199421"/>
            <a:chOff x="0" y="0"/>
            <a:chExt cx="12484100" cy="8077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84100" cy="8077200"/>
            </a:xfrm>
            <a:custGeom>
              <a:avLst/>
              <a:gdLst/>
              <a:ahLst/>
              <a:cxnLst/>
              <a:rect l="l" t="t" r="r" b="b"/>
              <a:pathLst>
                <a:path w="12484100" h="8077200">
                  <a:moveTo>
                    <a:pt x="0" y="0"/>
                  </a:moveTo>
                  <a:lnTo>
                    <a:pt x="0" y="8077200"/>
                  </a:lnTo>
                  <a:lnTo>
                    <a:pt x="12484100" y="8077200"/>
                  </a:lnTo>
                  <a:lnTo>
                    <a:pt x="1248410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35627" y="183442"/>
            <a:ext cx="1361220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Define your sample locations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95198" y="1519076"/>
            <a:ext cx="5592802" cy="732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Atkinson Hyperlegible" pitchFamily="2" charset="0"/>
              </a:rPr>
              <a:t>Human</a:t>
            </a:r>
          </a:p>
          <a:p>
            <a:pPr marL="639589" lvl="1" indent="-319795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Atkinson Hyperlegible" pitchFamily="2" charset="0"/>
              </a:rPr>
              <a:t>wards, clinics, towns, cities, ...</a:t>
            </a:r>
          </a:p>
          <a:p>
            <a:pPr>
              <a:lnSpc>
                <a:spcPts val="4147"/>
              </a:lnSpc>
            </a:pPr>
            <a:endParaRPr lang="en-US" sz="2962" spc="-14">
              <a:solidFill>
                <a:srgbClr val="0B3A7F"/>
              </a:solidFill>
              <a:latin typeface="Atkinson Hyperlegible" pitchFamily="2" charset="0"/>
            </a:endParaRPr>
          </a:p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Atkinson Hyperlegible" pitchFamily="2" charset="0"/>
              </a:rPr>
              <a:t>Animal</a:t>
            </a:r>
          </a:p>
          <a:p>
            <a:pPr marL="639589" lvl="1" indent="-319795" algn="l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Atkinson Hyperlegible" pitchFamily="2" charset="0"/>
              </a:rPr>
              <a:t>Farms, veterinary clinics, markets, ...</a:t>
            </a:r>
          </a:p>
          <a:p>
            <a:pPr>
              <a:lnSpc>
                <a:spcPts val="4147"/>
              </a:lnSpc>
            </a:pPr>
            <a:endParaRPr lang="en-US" sz="2962" spc="-14">
              <a:solidFill>
                <a:srgbClr val="0B3A7F"/>
              </a:solidFill>
              <a:latin typeface="Atkinson Hyperlegible" pitchFamily="2" charset="0"/>
            </a:endParaRPr>
          </a:p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Atkinson Hyperlegible" pitchFamily="2" charset="0"/>
              </a:rPr>
              <a:t>Food</a:t>
            </a:r>
          </a:p>
          <a:p>
            <a:pPr marL="639589" lvl="1" indent="-319795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Atkinson Hyperlegible" pitchFamily="2" charset="0"/>
              </a:rPr>
              <a:t>Markets, restaurants, ...</a:t>
            </a:r>
          </a:p>
          <a:p>
            <a:pPr>
              <a:lnSpc>
                <a:spcPts val="4147"/>
              </a:lnSpc>
            </a:pPr>
            <a:endParaRPr lang="en-US" sz="2962" spc="-14">
              <a:solidFill>
                <a:srgbClr val="0B3A7F"/>
              </a:solidFill>
              <a:latin typeface="Atkinson Hyperlegible" pitchFamily="2" charset="0"/>
            </a:endParaRPr>
          </a:p>
          <a:p>
            <a:pPr>
              <a:lnSpc>
                <a:spcPts val="4147"/>
              </a:lnSpc>
            </a:pPr>
            <a:r>
              <a:rPr lang="en-US" sz="2962" u="sng" spc="-14">
                <a:solidFill>
                  <a:srgbClr val="0B3A7F"/>
                </a:solidFill>
                <a:latin typeface="Atkinson Hyperlegible" pitchFamily="2" charset="0"/>
              </a:rPr>
              <a:t>Environmental</a:t>
            </a:r>
          </a:p>
          <a:p>
            <a:pPr marL="639589" lvl="1" indent="-319795">
              <a:lnSpc>
                <a:spcPts val="4147"/>
              </a:lnSpc>
              <a:buFont typeface="Arial"/>
              <a:buChar char="•"/>
            </a:pPr>
            <a:r>
              <a:rPr lang="en-US" sz="2962" spc="-14">
                <a:solidFill>
                  <a:srgbClr val="0B3A7F"/>
                </a:solidFill>
                <a:latin typeface="Atkinson Hyperlegible" pitchFamily="2" charset="0"/>
              </a:rPr>
              <a:t>River, Sewage, Hospital surfaces, Farm environmental</a:t>
            </a:r>
          </a:p>
          <a:p>
            <a:pPr algn="l">
              <a:lnSpc>
                <a:spcPts val="3989"/>
              </a:lnSpc>
            </a:pPr>
            <a:endParaRPr lang="en-US" sz="2962" spc="-14">
              <a:solidFill>
                <a:srgbClr val="0B3A7F"/>
              </a:solidFill>
              <a:latin typeface="Atkinson Hyperlegible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435627" y="183442"/>
            <a:ext cx="1361220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Define your sample locations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19" name="Freeform 1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F57656C-1ADE-A01C-1543-79C355E09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78" y="1562100"/>
            <a:ext cx="13030200" cy="8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9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7771" y="1370596"/>
            <a:ext cx="15341529" cy="117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>
                <a:solidFill>
                  <a:srgbClr val="0B3A7F"/>
                </a:solidFill>
                <a:latin typeface="Atkinson Hyperlegible" pitchFamily="2" charset="0"/>
              </a:rPr>
              <a:t>You can enter information about your antibiotics, sample locations, and data fields.  You can also create new microbiological alerts.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3E764066-F879-E600-4E41-9A66434C5DDC}"/>
              </a:ext>
            </a:extLst>
          </p:cNvPr>
          <p:cNvGrpSpPr/>
          <p:nvPr/>
        </p:nvGrpSpPr>
        <p:grpSpPr>
          <a:xfrm>
            <a:off x="2514600" y="7793192"/>
            <a:ext cx="4559566" cy="703108"/>
            <a:chOff x="-508158" y="-38100"/>
            <a:chExt cx="1320958" cy="8509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5F144DB9-29D8-CE92-7024-F5A2E28D9F02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8C42B36B-8F30-F418-2C18-EA03E12C85B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238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2466" y="1181100"/>
            <a:ext cx="11408367" cy="8675112"/>
          </a:xfrm>
          <a:custGeom>
            <a:avLst/>
            <a:gdLst/>
            <a:ahLst/>
            <a:cxnLst/>
            <a:rect l="l" t="t" r="r" b="b"/>
            <a:pathLst>
              <a:path w="11408367" h="8675112">
                <a:moveTo>
                  <a:pt x="0" y="0"/>
                </a:moveTo>
                <a:lnTo>
                  <a:pt x="11408367" y="0"/>
                </a:lnTo>
                <a:lnTo>
                  <a:pt x="11408367" y="8675112"/>
                </a:lnTo>
                <a:lnTo>
                  <a:pt x="0" y="867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379" y="86354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Define your data fields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A7C437E9-EA98-AEB1-F1DD-2585A58683AC}"/>
              </a:ext>
            </a:extLst>
          </p:cNvPr>
          <p:cNvGrpSpPr/>
          <p:nvPr/>
        </p:nvGrpSpPr>
        <p:grpSpPr>
          <a:xfrm>
            <a:off x="1981200" y="3754592"/>
            <a:ext cx="4559566" cy="703108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96EA4E7-3A98-1241-2E33-E1F024529FDA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D3818DA-55CF-3CC4-8F6B-16812E66139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CA52C8-4390-8110-6145-B80635DE8F74}"/>
              </a:ext>
            </a:extLst>
          </p:cNvPr>
          <p:cNvGrpSpPr/>
          <p:nvPr/>
        </p:nvGrpSpPr>
        <p:grpSpPr>
          <a:xfrm>
            <a:off x="7861034" y="2324100"/>
            <a:ext cx="4559566" cy="2427321"/>
            <a:chOff x="-508158" y="-38100"/>
            <a:chExt cx="1320958" cy="8509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55B4DD9-446A-E6DD-5998-24290A10F06B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64C67D-8230-5DBB-A6A6-910D473069B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583A1A-2C2F-58B1-EF4B-8B5DE704AF37}"/>
              </a:ext>
            </a:extLst>
          </p:cNvPr>
          <p:cNvGrpSpPr/>
          <p:nvPr/>
        </p:nvGrpSpPr>
        <p:grpSpPr>
          <a:xfrm>
            <a:off x="7861034" y="5628260"/>
            <a:ext cx="4559566" cy="3553840"/>
            <a:chOff x="-508158" y="-38100"/>
            <a:chExt cx="1320958" cy="8509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93E9341-8C65-7EA8-189A-EAA1634A35B2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BCEC53-9D9A-FE34-D422-55727E94FF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85308745-63CD-1BB4-0B17-9CE17240A1AE}"/>
              </a:ext>
            </a:extLst>
          </p:cNvPr>
          <p:cNvGrpSpPr/>
          <p:nvPr/>
        </p:nvGrpSpPr>
        <p:grpSpPr>
          <a:xfrm>
            <a:off x="5648755" y="2933700"/>
            <a:ext cx="3114245" cy="703108"/>
            <a:chOff x="-508158" y="-38100"/>
            <a:chExt cx="1320958" cy="850900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244D699-E1F9-0E78-295C-303420FF9941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AE14F00E-8252-DDCA-5A99-BEB8EFD6283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2892" y="1493212"/>
            <a:ext cx="9523308" cy="7800774"/>
          </a:xfrm>
          <a:custGeom>
            <a:avLst/>
            <a:gdLst/>
            <a:ahLst/>
            <a:cxnLst/>
            <a:rect l="l" t="t" r="r" b="b"/>
            <a:pathLst>
              <a:path w="9523308" h="7800774">
                <a:moveTo>
                  <a:pt x="0" y="0"/>
                </a:moveTo>
                <a:lnTo>
                  <a:pt x="9523308" y="0"/>
                </a:lnTo>
                <a:lnTo>
                  <a:pt x="9523308" y="7800774"/>
                </a:lnTo>
                <a:lnTo>
                  <a:pt x="0" y="7800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379" y="175113"/>
            <a:ext cx="15258144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Modify the list of data fields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4138" y="1328240"/>
            <a:ext cx="5592802" cy="5072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 u="sng" spc="-14" dirty="0">
                <a:solidFill>
                  <a:srgbClr val="0B3A7F"/>
                </a:solidFill>
                <a:latin typeface="Atkinson Hyperlegible" pitchFamily="2" charset="0"/>
              </a:rPr>
              <a:t>Optional data modules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Clinical information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Microbiology information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WHO GLASS-AMR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WHO GLASS-EGASP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EARS-Net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 err="1">
                <a:solidFill>
                  <a:srgbClr val="0B3A7F"/>
                </a:solidFill>
                <a:latin typeface="Atkinson Hyperlegible" pitchFamily="2" charset="0"/>
              </a:rPr>
              <a:t>InFARM</a:t>
            </a:r>
            <a:endParaRPr lang="en-US" sz="2862" spc="-14" dirty="0">
              <a:solidFill>
                <a:srgbClr val="0B3A7F"/>
              </a:solidFill>
              <a:latin typeface="Atkinson Hyperlegible" pitchFamily="2" charset="0"/>
            </a:endParaRP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Viet Nam-Animal Health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etc.</a:t>
            </a:r>
          </a:p>
          <a:p>
            <a:pPr algn="l">
              <a:lnSpc>
                <a:spcPts val="3849"/>
              </a:lnSpc>
            </a:pPr>
            <a:endParaRPr lang="en-US" sz="2862" spc="-14" dirty="0">
              <a:solidFill>
                <a:srgbClr val="0B3A7F"/>
              </a:solidFill>
              <a:latin typeface="Atkinson Hyperlegible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60292" y="6047387"/>
            <a:ext cx="5592802" cy="404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7"/>
              </a:lnSpc>
            </a:pPr>
            <a:r>
              <a:rPr lang="en-US" sz="2862" u="sng" spc="-14" dirty="0">
                <a:solidFill>
                  <a:srgbClr val="0B3A7F"/>
                </a:solidFill>
                <a:latin typeface="Atkinson Hyperlegible" pitchFamily="2" charset="0"/>
              </a:rPr>
              <a:t>Optional data fields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Diagnosis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Physician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Gram stain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Freezer location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Gene sequence results</a:t>
            </a:r>
          </a:p>
          <a:p>
            <a:pPr marL="618000" lvl="1" indent="-309000">
              <a:lnSpc>
                <a:spcPts val="4007"/>
              </a:lnSpc>
              <a:buFont typeface="Arial"/>
              <a:buChar char="•"/>
            </a:pPr>
            <a:r>
              <a:rPr lang="en-US" sz="2862" spc="-14" dirty="0">
                <a:solidFill>
                  <a:srgbClr val="0B3A7F"/>
                </a:solidFill>
                <a:latin typeface="Atkinson Hyperlegible" pitchFamily="2" charset="0"/>
              </a:rPr>
              <a:t>User-defined data fields</a:t>
            </a:r>
          </a:p>
          <a:p>
            <a:pPr algn="l">
              <a:lnSpc>
                <a:spcPts val="3849"/>
              </a:lnSpc>
            </a:pPr>
            <a:endParaRPr lang="en-US" sz="2862" spc="-14" dirty="0">
              <a:solidFill>
                <a:srgbClr val="0B3A7F"/>
              </a:solidFill>
              <a:latin typeface="Atkinson Hyperlegible" pitchFamily="2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4E5B73A-0379-D008-5B6F-DF1CC346332B}"/>
              </a:ext>
            </a:extLst>
          </p:cNvPr>
          <p:cNvGrpSpPr/>
          <p:nvPr/>
        </p:nvGrpSpPr>
        <p:grpSpPr>
          <a:xfrm>
            <a:off x="1828800" y="3390900"/>
            <a:ext cx="3768236" cy="703108"/>
            <a:chOff x="-508158" y="-38100"/>
            <a:chExt cx="1320958" cy="8509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D7A2E37-2170-7FA7-0A51-0087C20FAE00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809677A-D965-9295-04C8-8D55DDA2308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CC568C91-D483-F699-CE66-9FC354CF3F75}"/>
              </a:ext>
            </a:extLst>
          </p:cNvPr>
          <p:cNvGrpSpPr/>
          <p:nvPr/>
        </p:nvGrpSpPr>
        <p:grpSpPr>
          <a:xfrm>
            <a:off x="1676400" y="6134100"/>
            <a:ext cx="3768236" cy="703108"/>
            <a:chOff x="-508158" y="-38100"/>
            <a:chExt cx="1320958" cy="8509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A355C73-19DA-621E-14BA-D6ED5469D7A6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AB874C4C-0CB7-DEDA-BD1C-F02734254EA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4B9D90C-9097-FE8B-9E9B-72285CF5914B}"/>
              </a:ext>
            </a:extLst>
          </p:cNvPr>
          <p:cNvGrpSpPr/>
          <p:nvPr/>
        </p:nvGrpSpPr>
        <p:grpSpPr>
          <a:xfrm>
            <a:off x="6858000" y="7429500"/>
            <a:ext cx="3768236" cy="703108"/>
            <a:chOff x="-508158" y="-38100"/>
            <a:chExt cx="1320958" cy="8509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22F5585-3614-DCA0-F05E-570A722E8A5C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64761AEC-FD9A-74FC-450A-20F9EEE1416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5" name="Group 11">
            <a:extLst>
              <a:ext uri="{FF2B5EF4-FFF2-40B4-BE49-F238E27FC236}">
                <a16:creationId xmlns:a16="http://schemas.microsoft.com/office/drawing/2014/main" id="{EE2664B6-9978-EBA1-C8BB-3A53F1A4A5F8}"/>
              </a:ext>
            </a:extLst>
          </p:cNvPr>
          <p:cNvGrpSpPr/>
          <p:nvPr/>
        </p:nvGrpSpPr>
        <p:grpSpPr>
          <a:xfrm>
            <a:off x="6019800" y="4973792"/>
            <a:ext cx="1452818" cy="703108"/>
            <a:chOff x="-508158" y="-38100"/>
            <a:chExt cx="1320958" cy="850900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CD64C97-60F0-D853-BDDD-6E7F56314626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1C24B558-BF1C-0C08-FD8D-01818A92854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AB1941-EBE8-BD4C-5A23-9FD97F2E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914650"/>
            <a:ext cx="9144001" cy="69532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3379" y="86354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Define your data fields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A7C437E9-EA98-AEB1-F1DD-2585A58683AC}"/>
              </a:ext>
            </a:extLst>
          </p:cNvPr>
          <p:cNvGrpSpPr/>
          <p:nvPr/>
        </p:nvGrpSpPr>
        <p:grpSpPr>
          <a:xfrm>
            <a:off x="8153400" y="5676900"/>
            <a:ext cx="4145060" cy="703108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96EA4E7-3A98-1241-2E33-E1F024529FDA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DD3818DA-55CF-3CC4-8F6B-16812E66139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F6B32A94-D17C-D669-A1DD-94756E62562E}"/>
              </a:ext>
            </a:extLst>
          </p:cNvPr>
          <p:cNvSpPr txBox="1"/>
          <p:nvPr/>
        </p:nvSpPr>
        <p:spPr>
          <a:xfrm>
            <a:off x="2489271" y="1613470"/>
            <a:ext cx="15341529" cy="57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 dirty="0">
                <a:solidFill>
                  <a:srgbClr val="0B3A7F"/>
                </a:solidFill>
                <a:latin typeface="Atkinson Hyperlegible" pitchFamily="2" charset="0"/>
              </a:rPr>
              <a:t>You can create a list of codes to be used in data entry.</a:t>
            </a: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5FDC936A-0D00-21D0-865A-8E6578EA143C}"/>
              </a:ext>
            </a:extLst>
          </p:cNvPr>
          <p:cNvGrpSpPr/>
          <p:nvPr/>
        </p:nvGrpSpPr>
        <p:grpSpPr>
          <a:xfrm>
            <a:off x="3505200" y="7793192"/>
            <a:ext cx="4145060" cy="703108"/>
            <a:chOff x="-508158" y="-38100"/>
            <a:chExt cx="1320958" cy="8509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0600DF8-8508-F219-3AE2-A7B47318973B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5882D499-C6CA-EC3A-5230-D655ED037FC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285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0917" y="1254469"/>
            <a:ext cx="10974773" cy="8715598"/>
          </a:xfrm>
          <a:custGeom>
            <a:avLst/>
            <a:gdLst/>
            <a:ahLst/>
            <a:cxnLst/>
            <a:rect l="l" t="t" r="r" b="b"/>
            <a:pathLst>
              <a:path w="10974773" h="8715598">
                <a:moveTo>
                  <a:pt x="0" y="0"/>
                </a:moveTo>
                <a:lnTo>
                  <a:pt x="10974773" y="0"/>
                </a:lnTo>
                <a:lnTo>
                  <a:pt x="10974773" y="8715598"/>
                </a:lnTo>
                <a:lnTo>
                  <a:pt x="0" y="8715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379" y="130733"/>
            <a:ext cx="15258144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Create a list of codes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7771" y="1370596"/>
            <a:ext cx="15341529" cy="117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>
                <a:solidFill>
                  <a:srgbClr val="0B3A7F"/>
                </a:solidFill>
                <a:latin typeface="Atkinson Hyperlegible" pitchFamily="2" charset="0"/>
              </a:rPr>
              <a:t>You can enter information about your antibiotics, sample locations, and data fields.  You can also create new microbiological alerts.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514600" y="8343900"/>
            <a:ext cx="4559566" cy="703108"/>
            <a:chOff x="-508158" y="-38100"/>
            <a:chExt cx="1320958" cy="850900"/>
          </a:xfrm>
        </p:grpSpPr>
        <p:sp>
          <p:nvSpPr>
            <p:cNvPr id="12" name="Freeform 12"/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10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175044" y="1613152"/>
            <a:ext cx="14763670" cy="8010339"/>
            <a:chOff x="0" y="0"/>
            <a:chExt cx="15214600" cy="825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14600" cy="8255000"/>
            </a:xfrm>
            <a:custGeom>
              <a:avLst/>
              <a:gdLst/>
              <a:ahLst/>
              <a:cxnLst/>
              <a:rect l="l" t="t" r="r" b="b"/>
              <a:pathLst>
                <a:path w="15214600" h="8255000">
                  <a:moveTo>
                    <a:pt x="0" y="0"/>
                  </a:moveTo>
                  <a:lnTo>
                    <a:pt x="0" y="8255000"/>
                  </a:lnTo>
                  <a:lnTo>
                    <a:pt x="15214600" y="8255000"/>
                  </a:lnTo>
                  <a:lnTo>
                    <a:pt x="152146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83379" y="175113"/>
            <a:ext cx="14792311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Review microbiological alerts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Atkinson Hyperlegible" pitchFamily="2" charset="0"/>
              </a:rPr>
              <a:t>Three ways to create a new laboratory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8770" y="1531285"/>
            <a:ext cx="15411145" cy="88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5143" spc="-25" dirty="0">
                <a:solidFill>
                  <a:srgbClr val="0D8815"/>
                </a:solidFill>
                <a:latin typeface="Atkinson Hyperlegible" pitchFamily="2" charset="0"/>
              </a:rPr>
              <a:t>New laboratory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50394" y="6011472"/>
            <a:ext cx="15635988" cy="80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Atkinson Hyperlegible" pitchFamily="2" charset="0"/>
              </a:rPr>
              <a:t>Create a laboratory from a data file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3723113"/>
            <a:ext cx="15935436" cy="80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Atkinson Hyperlegible" pitchFamily="2" charset="0"/>
              </a:rPr>
              <a:t>Pre-defined laboratory template</a:t>
            </a:r>
            <a:endParaRPr lang="en-US" sz="4002" spc="-20" dirty="0">
              <a:solidFill>
                <a:srgbClr val="0D8815"/>
              </a:solidFill>
              <a:latin typeface="Atkinson Hyperlegible" pitchFamily="2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40019" y="35802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30494" y="5855671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591" y="316346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541" y="5448300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65416" y="1493212"/>
            <a:ext cx="11843982" cy="8469294"/>
            <a:chOff x="0" y="0"/>
            <a:chExt cx="11544300" cy="825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44300" cy="8255000"/>
            </a:xfrm>
            <a:custGeom>
              <a:avLst/>
              <a:gdLst/>
              <a:ahLst/>
              <a:cxnLst/>
              <a:rect l="l" t="t" r="r" b="b"/>
              <a:pathLst>
                <a:path w="11544300" h="8255000">
                  <a:moveTo>
                    <a:pt x="0" y="0"/>
                  </a:moveTo>
                  <a:lnTo>
                    <a:pt x="0" y="8255000"/>
                  </a:lnTo>
                  <a:lnTo>
                    <a:pt x="11544300" y="8255000"/>
                  </a:lnTo>
                  <a:lnTo>
                    <a:pt x="115443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25324" y="130733"/>
            <a:ext cx="10719075" cy="1094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Save your configuration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67927" y="9225382"/>
            <a:ext cx="2548135" cy="474443"/>
            <a:chOff x="0" y="0"/>
            <a:chExt cx="671114" cy="1249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1114" cy="124956"/>
            </a:xfrm>
            <a:custGeom>
              <a:avLst/>
              <a:gdLst/>
              <a:ahLst/>
              <a:cxnLst/>
              <a:rect l="l" t="t" r="r" b="b"/>
              <a:pathLst>
                <a:path w="671114" h="124956">
                  <a:moveTo>
                    <a:pt x="62478" y="0"/>
                  </a:moveTo>
                  <a:lnTo>
                    <a:pt x="608636" y="0"/>
                  </a:lnTo>
                  <a:cubicBezTo>
                    <a:pt x="625206" y="0"/>
                    <a:pt x="641098" y="6582"/>
                    <a:pt x="652814" y="18299"/>
                  </a:cubicBezTo>
                  <a:cubicBezTo>
                    <a:pt x="664531" y="30016"/>
                    <a:pt x="671114" y="45908"/>
                    <a:pt x="671114" y="62478"/>
                  </a:cubicBezTo>
                  <a:lnTo>
                    <a:pt x="671114" y="62478"/>
                  </a:lnTo>
                  <a:cubicBezTo>
                    <a:pt x="671114" y="79048"/>
                    <a:pt x="664531" y="94940"/>
                    <a:pt x="652814" y="106657"/>
                  </a:cubicBezTo>
                  <a:cubicBezTo>
                    <a:pt x="641098" y="118374"/>
                    <a:pt x="625206" y="124956"/>
                    <a:pt x="608636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1707" y="1471213"/>
            <a:ext cx="14671993" cy="7953466"/>
          </a:xfrm>
          <a:custGeom>
            <a:avLst/>
            <a:gdLst/>
            <a:ahLst/>
            <a:cxnLst/>
            <a:rect l="l" t="t" r="r" b="b"/>
            <a:pathLst>
              <a:path w="14671993" h="7953466">
                <a:moveTo>
                  <a:pt x="0" y="0"/>
                </a:moveTo>
                <a:lnTo>
                  <a:pt x="14671993" y="0"/>
                </a:lnTo>
                <a:lnTo>
                  <a:pt x="14671993" y="7953467"/>
                </a:lnTo>
                <a:lnTo>
                  <a:pt x="0" y="7953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379" y="86354"/>
            <a:ext cx="8736101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Laboratory list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B34DE67C-36C7-562B-ACC0-E7997C9ED8ED}"/>
              </a:ext>
            </a:extLst>
          </p:cNvPr>
          <p:cNvGrpSpPr/>
          <p:nvPr/>
        </p:nvGrpSpPr>
        <p:grpSpPr>
          <a:xfrm>
            <a:off x="12786370" y="2857500"/>
            <a:ext cx="3730725" cy="2901654"/>
            <a:chOff x="0" y="0"/>
            <a:chExt cx="671114" cy="12495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639E386-9473-1715-5E50-2D7BAA0668A6}"/>
                </a:ext>
              </a:extLst>
            </p:cNvPr>
            <p:cNvSpPr/>
            <p:nvPr/>
          </p:nvSpPr>
          <p:spPr>
            <a:xfrm>
              <a:off x="0" y="0"/>
              <a:ext cx="671114" cy="124956"/>
            </a:xfrm>
            <a:custGeom>
              <a:avLst/>
              <a:gdLst/>
              <a:ahLst/>
              <a:cxnLst/>
              <a:rect l="l" t="t" r="r" b="b"/>
              <a:pathLst>
                <a:path w="671114" h="124956">
                  <a:moveTo>
                    <a:pt x="62478" y="0"/>
                  </a:moveTo>
                  <a:lnTo>
                    <a:pt x="608636" y="0"/>
                  </a:lnTo>
                  <a:cubicBezTo>
                    <a:pt x="625206" y="0"/>
                    <a:pt x="641098" y="6582"/>
                    <a:pt x="652814" y="18299"/>
                  </a:cubicBezTo>
                  <a:cubicBezTo>
                    <a:pt x="664531" y="30016"/>
                    <a:pt x="671114" y="45908"/>
                    <a:pt x="671114" y="62478"/>
                  </a:cubicBezTo>
                  <a:lnTo>
                    <a:pt x="671114" y="62478"/>
                  </a:lnTo>
                  <a:cubicBezTo>
                    <a:pt x="671114" y="79048"/>
                    <a:pt x="664531" y="94940"/>
                    <a:pt x="652814" y="106657"/>
                  </a:cubicBezTo>
                  <a:cubicBezTo>
                    <a:pt x="641098" y="118374"/>
                    <a:pt x="625206" y="124956"/>
                    <a:pt x="608636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52BE4395-CEC1-A3AE-E7BA-DBEDA65881D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Atkinson Hyperlegible" pitchFamily="2" charset="0"/>
              </a:rPr>
              <a:t>Three ways to create a new laboratory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8770" y="1531285"/>
            <a:ext cx="15411145" cy="88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5143" spc="-25" dirty="0">
                <a:solidFill>
                  <a:srgbClr val="0D8815"/>
                </a:solidFill>
                <a:latin typeface="Atkinson Hyperlegible" pitchFamily="2" charset="0"/>
              </a:rPr>
              <a:t>New laboratory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50394" y="6011472"/>
            <a:ext cx="15635988" cy="80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Atkinson Hyperlegible" pitchFamily="2" charset="0"/>
              </a:rPr>
              <a:t>Create a laboratory from a data file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3723113"/>
            <a:ext cx="15935436" cy="80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>
              <a:lnSpc>
                <a:spcPts val="6636"/>
              </a:lnSpc>
            </a:pPr>
            <a:r>
              <a:rPr lang="en-US" sz="4740" b="1" spc="-23" dirty="0">
                <a:solidFill>
                  <a:srgbClr val="0D8815"/>
                </a:solidFill>
                <a:latin typeface="Atkinson Hyperlegible" pitchFamily="2" charset="0"/>
              </a:rPr>
              <a:t>Pre-defined laboratory template</a:t>
            </a:r>
            <a:endParaRPr lang="en-US" sz="4002" b="1" spc="-20" dirty="0">
              <a:solidFill>
                <a:srgbClr val="0D8815"/>
              </a:solidFill>
              <a:latin typeface="Atkinson Hyperlegible" pitchFamily="2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40019" y="35802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30494" y="5855671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591" y="316346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541" y="5448300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96669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187" y="158296"/>
            <a:ext cx="15892110" cy="1073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Pre-defined laboratory template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6187" y="1562100"/>
            <a:ext cx="15588813" cy="1178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343" spc="-16" dirty="0">
                <a:solidFill>
                  <a:srgbClr val="0D8815"/>
                </a:solidFill>
                <a:latin typeface="Atkinson Hyperlegible" pitchFamily="2" charset="0"/>
              </a:rPr>
              <a:t>This a valuable feature for automatically creating a  laboratory configuration according to specific project protocols.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2600" y="3009900"/>
            <a:ext cx="14798204" cy="574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WHONET includes predefined templates for international projects, such as WHO GLASS-AMR, EARS-Net, and FAO </a:t>
            </a:r>
            <a:r>
              <a:rPr lang="en-US" sz="3601" spc="-18" dirty="0" err="1">
                <a:solidFill>
                  <a:srgbClr val="0B3A7F"/>
                </a:solidFill>
                <a:latin typeface="Atkinson Hyperlegible" pitchFamily="2" charset="0"/>
              </a:rPr>
              <a:t>InFARM</a:t>
            </a: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WHONET also includes predefined templates for specific country networks, such WHONET-Argentina and Viet Nam Animal Health.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These templates include standard lists of antibiotics, data fields, and code lists.  This is useful for introducing standardization across laboratories in a network.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The “Update laboratory” option is useful for maintaining standardization over time if the template changes.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744A955-71BE-577B-E79C-399E888A154D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0ED23-DA11-0802-E6DB-423B9C21C42D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66390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5102" y="1467812"/>
            <a:ext cx="14671993" cy="7953466"/>
          </a:xfrm>
          <a:custGeom>
            <a:avLst/>
            <a:gdLst/>
            <a:ahLst/>
            <a:cxnLst/>
            <a:rect l="l" t="t" r="r" b="b"/>
            <a:pathLst>
              <a:path w="14671993" h="7953466">
                <a:moveTo>
                  <a:pt x="0" y="0"/>
                </a:moveTo>
                <a:lnTo>
                  <a:pt x="14671993" y="0"/>
                </a:lnTo>
                <a:lnTo>
                  <a:pt x="14671993" y="7953467"/>
                </a:lnTo>
                <a:lnTo>
                  <a:pt x="0" y="79534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379" y="86354"/>
            <a:ext cx="8736101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Laboratory list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B34DE67C-36C7-562B-ACC0-E7997C9ED8ED}"/>
              </a:ext>
            </a:extLst>
          </p:cNvPr>
          <p:cNvGrpSpPr/>
          <p:nvPr/>
        </p:nvGrpSpPr>
        <p:grpSpPr>
          <a:xfrm>
            <a:off x="12786370" y="8724900"/>
            <a:ext cx="3730725" cy="631484"/>
            <a:chOff x="0" y="0"/>
            <a:chExt cx="671114" cy="12495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639E386-9473-1715-5E50-2D7BAA0668A6}"/>
                </a:ext>
              </a:extLst>
            </p:cNvPr>
            <p:cNvSpPr/>
            <p:nvPr/>
          </p:nvSpPr>
          <p:spPr>
            <a:xfrm>
              <a:off x="0" y="0"/>
              <a:ext cx="671114" cy="124956"/>
            </a:xfrm>
            <a:custGeom>
              <a:avLst/>
              <a:gdLst/>
              <a:ahLst/>
              <a:cxnLst/>
              <a:rect l="l" t="t" r="r" b="b"/>
              <a:pathLst>
                <a:path w="671114" h="124956">
                  <a:moveTo>
                    <a:pt x="62478" y="0"/>
                  </a:moveTo>
                  <a:lnTo>
                    <a:pt x="608636" y="0"/>
                  </a:lnTo>
                  <a:cubicBezTo>
                    <a:pt x="625206" y="0"/>
                    <a:pt x="641098" y="6582"/>
                    <a:pt x="652814" y="18299"/>
                  </a:cubicBezTo>
                  <a:cubicBezTo>
                    <a:pt x="664531" y="30016"/>
                    <a:pt x="671114" y="45908"/>
                    <a:pt x="671114" y="62478"/>
                  </a:cubicBezTo>
                  <a:lnTo>
                    <a:pt x="671114" y="62478"/>
                  </a:lnTo>
                  <a:cubicBezTo>
                    <a:pt x="671114" y="79048"/>
                    <a:pt x="664531" y="94940"/>
                    <a:pt x="652814" y="106657"/>
                  </a:cubicBezTo>
                  <a:cubicBezTo>
                    <a:pt x="641098" y="118374"/>
                    <a:pt x="625206" y="124956"/>
                    <a:pt x="608636" y="124956"/>
                  </a:cubicBezTo>
                  <a:lnTo>
                    <a:pt x="62478" y="124956"/>
                  </a:lnTo>
                  <a:cubicBezTo>
                    <a:pt x="45908" y="124956"/>
                    <a:pt x="30016" y="118374"/>
                    <a:pt x="18299" y="106657"/>
                  </a:cubicBezTo>
                  <a:cubicBezTo>
                    <a:pt x="6582" y="94940"/>
                    <a:pt x="0" y="79048"/>
                    <a:pt x="0" y="62478"/>
                  </a:cubicBezTo>
                  <a:lnTo>
                    <a:pt x="0" y="62478"/>
                  </a:lnTo>
                  <a:cubicBezTo>
                    <a:pt x="0" y="45908"/>
                    <a:pt x="6582" y="30016"/>
                    <a:pt x="18299" y="18299"/>
                  </a:cubicBezTo>
                  <a:cubicBezTo>
                    <a:pt x="30016" y="6582"/>
                    <a:pt x="45908" y="0"/>
                    <a:pt x="624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52BE4395-CEC1-A3AE-E7BA-DBEDA65881D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59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726509" y="2908217"/>
            <a:ext cx="7832678" cy="6522635"/>
          </a:xfrm>
          <a:custGeom>
            <a:avLst/>
            <a:gdLst/>
            <a:ahLst/>
            <a:cxnLst/>
            <a:rect l="l" t="t" r="r" b="b"/>
            <a:pathLst>
              <a:path w="7832678" h="6522635">
                <a:moveTo>
                  <a:pt x="0" y="0"/>
                </a:moveTo>
                <a:lnTo>
                  <a:pt x="7832678" y="0"/>
                </a:lnTo>
                <a:lnTo>
                  <a:pt x="7832678" y="6522635"/>
                </a:lnTo>
                <a:lnTo>
                  <a:pt x="0" y="652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7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Creating a new laboratory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D8DB535-7DAA-E2E8-19AB-ECC9D129C92F}"/>
              </a:ext>
            </a:extLst>
          </p:cNvPr>
          <p:cNvSpPr txBox="1"/>
          <p:nvPr/>
        </p:nvSpPr>
        <p:spPr>
          <a:xfrm>
            <a:off x="1917771" y="1395996"/>
            <a:ext cx="1534152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Select one of the pre-define configuration templates.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C3A001B3-28F3-4BBE-A1D7-6067C7DB6391}"/>
              </a:ext>
            </a:extLst>
          </p:cNvPr>
          <p:cNvGrpSpPr/>
          <p:nvPr/>
        </p:nvGrpSpPr>
        <p:grpSpPr>
          <a:xfrm>
            <a:off x="3528787" y="6307398"/>
            <a:ext cx="8206013" cy="3480150"/>
            <a:chOff x="0" y="0"/>
            <a:chExt cx="812800" cy="81280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5F787BA-76E9-D1B9-DA71-1EDA0F8455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394" y="0"/>
                  </a:moveTo>
                  <a:lnTo>
                    <a:pt x="665406" y="0"/>
                  </a:lnTo>
                  <a:cubicBezTo>
                    <a:pt x="704498" y="0"/>
                    <a:pt x="741988" y="15529"/>
                    <a:pt x="769629" y="43171"/>
                  </a:cubicBezTo>
                  <a:cubicBezTo>
                    <a:pt x="797271" y="70812"/>
                    <a:pt x="812800" y="108302"/>
                    <a:pt x="812800" y="147394"/>
                  </a:cubicBezTo>
                  <a:lnTo>
                    <a:pt x="812800" y="665406"/>
                  </a:lnTo>
                  <a:cubicBezTo>
                    <a:pt x="812800" y="704498"/>
                    <a:pt x="797271" y="741988"/>
                    <a:pt x="769629" y="769629"/>
                  </a:cubicBezTo>
                  <a:cubicBezTo>
                    <a:pt x="741988" y="797271"/>
                    <a:pt x="704498" y="812800"/>
                    <a:pt x="665406" y="812800"/>
                  </a:cubicBezTo>
                  <a:lnTo>
                    <a:pt x="147394" y="812800"/>
                  </a:lnTo>
                  <a:cubicBezTo>
                    <a:pt x="108302" y="812800"/>
                    <a:pt x="70812" y="797271"/>
                    <a:pt x="43171" y="769629"/>
                  </a:cubicBezTo>
                  <a:cubicBezTo>
                    <a:pt x="15529" y="741988"/>
                    <a:pt x="0" y="704498"/>
                    <a:pt x="0" y="665406"/>
                  </a:cubicBezTo>
                  <a:lnTo>
                    <a:pt x="0" y="147394"/>
                  </a:lnTo>
                  <a:cubicBezTo>
                    <a:pt x="0" y="108302"/>
                    <a:pt x="15529" y="70812"/>
                    <a:pt x="43171" y="43171"/>
                  </a:cubicBezTo>
                  <a:cubicBezTo>
                    <a:pt x="70812" y="15529"/>
                    <a:pt x="108302" y="0"/>
                    <a:pt x="147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 sz="1200">
                <a:latin typeface="Atkinson Hyperlegible" pitchFamily="2" charset="0"/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2F32CCAE-FB69-EF57-AD4C-B17EDFE0484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819314" y="2640174"/>
            <a:ext cx="13487486" cy="7134399"/>
          </a:xfrm>
          <a:custGeom>
            <a:avLst/>
            <a:gdLst/>
            <a:ahLst/>
            <a:cxnLst/>
            <a:rect l="l" t="t" r="r" b="b"/>
            <a:pathLst>
              <a:path w="14439986" h="8240315">
                <a:moveTo>
                  <a:pt x="0" y="0"/>
                </a:moveTo>
                <a:lnTo>
                  <a:pt x="14439986" y="0"/>
                </a:lnTo>
                <a:lnTo>
                  <a:pt x="14439986" y="8240315"/>
                </a:lnTo>
                <a:lnTo>
                  <a:pt x="0" y="824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7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Enter the country and laboratory information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08610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266700"/>
            <a:ext cx="17566621" cy="1073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Answer the questions asked by WHONET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9C8EC8-7296-65F0-194C-D928F81CE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43300"/>
            <a:ext cx="8305800" cy="415290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AC28FA83-AD13-7880-A9D7-40AF39E9FA94}"/>
              </a:ext>
            </a:extLst>
          </p:cNvPr>
          <p:cNvSpPr txBox="1"/>
          <p:nvPr/>
        </p:nvSpPr>
        <p:spPr>
          <a:xfrm>
            <a:off x="1917771" y="1816100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For WHO GLASS-EGASP, there is a single question.  Choose between CLSI and EUCAST.  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808CFFCE-2644-C83A-F3EC-857B16959D61}"/>
              </a:ext>
            </a:extLst>
          </p:cNvPr>
          <p:cNvSpPr txBox="1"/>
          <p:nvPr/>
        </p:nvSpPr>
        <p:spPr>
          <a:xfrm>
            <a:off x="1905000" y="8510042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After you answer the last question, WHONET will create a new configuration with the responses that you provide.</a:t>
            </a:r>
          </a:p>
        </p:txBody>
      </p:sp>
    </p:spTree>
    <p:extLst>
      <p:ext uri="{BB962C8B-B14F-4D97-AF65-F5344CB8AC3E}">
        <p14:creationId xmlns:p14="http://schemas.microsoft.com/office/powerpoint/2010/main" val="4238377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90500"/>
            <a:ext cx="16893073" cy="107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Reviewing the configuration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8A551-6E10-0FBB-97BA-4F1C97F99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490219"/>
            <a:ext cx="10450595" cy="546328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F405228-050D-DFFA-C26D-2FFE6096FC3E}"/>
              </a:ext>
            </a:extLst>
          </p:cNvPr>
          <p:cNvSpPr txBox="1"/>
          <p:nvPr/>
        </p:nvSpPr>
        <p:spPr>
          <a:xfrm>
            <a:off x="1917771" y="1790700"/>
            <a:ext cx="1534152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If you would like to review the laboratory configuration, answer “Yes”.</a:t>
            </a:r>
          </a:p>
        </p:txBody>
      </p:sp>
    </p:spTree>
    <p:extLst>
      <p:ext uri="{BB962C8B-B14F-4D97-AF65-F5344CB8AC3E}">
        <p14:creationId xmlns:p14="http://schemas.microsoft.com/office/powerpoint/2010/main" val="2246821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244645"/>
            <a:ext cx="16893073" cy="107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Review the laboratory details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F11E9-69A2-4DAA-B2D4-630F93E0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47900"/>
            <a:ext cx="12784099" cy="69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236399" y="2324100"/>
            <a:ext cx="14018544" cy="7601336"/>
            <a:chOff x="0" y="0"/>
            <a:chExt cx="13982700" cy="7581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82700" cy="7581900"/>
            </a:xfrm>
            <a:custGeom>
              <a:avLst/>
              <a:gdLst/>
              <a:ahLst/>
              <a:cxnLst/>
              <a:rect l="l" t="t" r="r" b="b"/>
              <a:pathLst>
                <a:path w="13982700" h="7581900">
                  <a:moveTo>
                    <a:pt x="0" y="0"/>
                  </a:moveTo>
                  <a:lnTo>
                    <a:pt x="0" y="7581900"/>
                  </a:lnTo>
                  <a:lnTo>
                    <a:pt x="13982700" y="7581900"/>
                  </a:lnTo>
                  <a:lnTo>
                    <a:pt x="139827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368164" y="86354"/>
            <a:ext cx="17136939" cy="225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Begin WHONET</a:t>
            </a:r>
          </a:p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Click on "New laboratory"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546364" y="2447925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2410" y="197731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573000" y="2705100"/>
            <a:ext cx="3949700" cy="892811"/>
            <a:chOff x="0" y="0"/>
            <a:chExt cx="1040250" cy="2351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0250" cy="235144"/>
            </a:xfrm>
            <a:custGeom>
              <a:avLst/>
              <a:gdLst/>
              <a:ahLst/>
              <a:cxnLst/>
              <a:rect l="l" t="t" r="r" b="b"/>
              <a:pathLst>
                <a:path w="1040250" h="235144">
                  <a:moveTo>
                    <a:pt x="99967" y="0"/>
                  </a:moveTo>
                  <a:lnTo>
                    <a:pt x="940284" y="0"/>
                  </a:lnTo>
                  <a:cubicBezTo>
                    <a:pt x="995494" y="0"/>
                    <a:pt x="1040250" y="44757"/>
                    <a:pt x="1040250" y="99967"/>
                  </a:cubicBezTo>
                  <a:lnTo>
                    <a:pt x="1040250" y="135177"/>
                  </a:lnTo>
                  <a:cubicBezTo>
                    <a:pt x="1040250" y="190387"/>
                    <a:pt x="995494" y="235144"/>
                    <a:pt x="940284" y="235144"/>
                  </a:cubicBezTo>
                  <a:lnTo>
                    <a:pt x="99967" y="235144"/>
                  </a:lnTo>
                  <a:cubicBezTo>
                    <a:pt x="44757" y="235144"/>
                    <a:pt x="0" y="190387"/>
                    <a:pt x="0" y="135177"/>
                  </a:cubicBezTo>
                  <a:lnTo>
                    <a:pt x="0" y="99967"/>
                  </a:lnTo>
                  <a:cubicBezTo>
                    <a:pt x="0" y="44757"/>
                    <a:pt x="44757" y="0"/>
                    <a:pt x="999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7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Review the antibiotic details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08D60-8066-50A4-91CF-DB76B9D5C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607" y="2871787"/>
            <a:ext cx="13733193" cy="6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76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0019" y="310617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7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Review the data fields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5591" y="2640174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9B1E13-3845-22A3-4F07-EC7A46240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1485900"/>
            <a:ext cx="10896600" cy="82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35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685800" y="36564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218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The new configuration now appears in the list of laboratories.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1372" y="3190421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7C0CA7-64D3-1798-A8A6-598992579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62" y="2876550"/>
            <a:ext cx="123348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3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Atkinson Hyperlegible" pitchFamily="2" charset="0"/>
              </a:rPr>
              <a:t>Three ways to create a new laboratory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8770" y="1531285"/>
            <a:ext cx="15411145" cy="88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5143" spc="-25" dirty="0">
                <a:solidFill>
                  <a:srgbClr val="0D8815"/>
                </a:solidFill>
                <a:latin typeface="Atkinson Hyperlegible" pitchFamily="2" charset="0"/>
              </a:rPr>
              <a:t>New laboratory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50394" y="6011472"/>
            <a:ext cx="15635988" cy="80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6"/>
              </a:lnSpc>
            </a:pPr>
            <a:r>
              <a:rPr lang="en-US" sz="4740" b="1" spc="-23" dirty="0">
                <a:solidFill>
                  <a:srgbClr val="0D8815"/>
                </a:solidFill>
                <a:latin typeface="Atkinson Hyperlegible" pitchFamily="2" charset="0"/>
              </a:rPr>
              <a:t>Create a laboratory from a data file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6400" y="3723113"/>
            <a:ext cx="15935436" cy="80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>
              <a:lnSpc>
                <a:spcPts val="6636"/>
              </a:lnSpc>
            </a:pPr>
            <a:r>
              <a:rPr lang="en-US" sz="4740" spc="-23" dirty="0">
                <a:solidFill>
                  <a:srgbClr val="0D8815"/>
                </a:solidFill>
                <a:latin typeface="Atkinson Hyperlegible" pitchFamily="2" charset="0"/>
              </a:rPr>
              <a:t>Pre-defined laboratory template</a:t>
            </a:r>
            <a:endParaRPr lang="en-US" sz="4002" spc="-20" dirty="0">
              <a:solidFill>
                <a:srgbClr val="0D8815"/>
              </a:solidFill>
              <a:latin typeface="Atkinson Hyperlegible" pitchFamily="2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40019" y="3580219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2"/>
                </a:lnTo>
                <a:lnTo>
                  <a:pt x="0" y="102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30494" y="5855671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591" y="316346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541" y="5448300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963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187" y="158296"/>
            <a:ext cx="15892110" cy="1073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Create a laboratory from a data file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6187" y="1772998"/>
            <a:ext cx="15588813" cy="1178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343" spc="-16" dirty="0">
                <a:solidFill>
                  <a:srgbClr val="0D8815"/>
                </a:solidFill>
                <a:latin typeface="Atkinson Hyperlegible" pitchFamily="2" charset="0"/>
              </a:rPr>
              <a:t>This a valuable feature for automatically creating a  laboratory configuration from existing data files.  This is useful in a number of importance situations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2600" y="4076700"/>
            <a:ext cx="14798204" cy="446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You have received a WHONET data file from a collaborator, but the collaborator did not send you the laboratory configuration that was used to create the file.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You have created a WHONET file from BacLink.</a:t>
            </a:r>
          </a:p>
          <a:p>
            <a:pPr marL="777591" lvl="1" indent="-388796">
              <a:lnSpc>
                <a:spcPts val="5042"/>
              </a:lnSpc>
              <a:buFont typeface="Arial"/>
              <a:buChar char="•"/>
            </a:pPr>
            <a:r>
              <a:rPr lang="en-US" sz="3601" spc="-18" dirty="0">
                <a:solidFill>
                  <a:srgbClr val="0B3A7F"/>
                </a:solidFill>
                <a:latin typeface="Atkinson Hyperlegible" pitchFamily="2" charset="0"/>
              </a:rPr>
              <a:t>You are a data manager for a network of laboratories.  You can create a “national configuration” or a “network configuration” by incorporating data from all of the network laboratories.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744A955-71BE-577B-E79C-399E888A154D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0ED23-DA11-0802-E6DB-423B9C21C42D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97371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166779" y="1226492"/>
            <a:ext cx="4702304" cy="8527065"/>
          </a:xfrm>
          <a:custGeom>
            <a:avLst/>
            <a:gdLst/>
            <a:ahLst/>
            <a:cxnLst/>
            <a:rect l="l" t="t" r="r" b="b"/>
            <a:pathLst>
              <a:path w="4702304" h="8527065">
                <a:moveTo>
                  <a:pt x="0" y="0"/>
                </a:moveTo>
                <a:lnTo>
                  <a:pt x="4702304" y="0"/>
                </a:lnTo>
                <a:lnTo>
                  <a:pt x="4702304" y="8527064"/>
                </a:lnTo>
                <a:lnTo>
                  <a:pt x="0" y="8527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>
                <a:solidFill>
                  <a:srgbClr val="0B3A7F"/>
                </a:solidFill>
                <a:latin typeface="Atkinson Hyperlegible" pitchFamily="2" charset="0"/>
              </a:rPr>
              <a:t>Three ways to create a new laboratory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100C5307-876D-116D-2114-F8E30F17B8A4}"/>
              </a:ext>
            </a:extLst>
          </p:cNvPr>
          <p:cNvGrpSpPr/>
          <p:nvPr/>
        </p:nvGrpSpPr>
        <p:grpSpPr>
          <a:xfrm>
            <a:off x="2131669" y="3814849"/>
            <a:ext cx="4632080" cy="833120"/>
            <a:chOff x="0" y="0"/>
            <a:chExt cx="812800" cy="81280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29253E3A-D14B-4227-C1BA-77FB2E0752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47394" y="0"/>
                  </a:moveTo>
                  <a:lnTo>
                    <a:pt x="665406" y="0"/>
                  </a:lnTo>
                  <a:cubicBezTo>
                    <a:pt x="704498" y="0"/>
                    <a:pt x="741988" y="15529"/>
                    <a:pt x="769629" y="43171"/>
                  </a:cubicBezTo>
                  <a:cubicBezTo>
                    <a:pt x="797271" y="70812"/>
                    <a:pt x="812800" y="108302"/>
                    <a:pt x="812800" y="147394"/>
                  </a:cubicBezTo>
                  <a:lnTo>
                    <a:pt x="812800" y="665406"/>
                  </a:lnTo>
                  <a:cubicBezTo>
                    <a:pt x="812800" y="704498"/>
                    <a:pt x="797271" y="741988"/>
                    <a:pt x="769629" y="769629"/>
                  </a:cubicBezTo>
                  <a:cubicBezTo>
                    <a:pt x="741988" y="797271"/>
                    <a:pt x="704498" y="812800"/>
                    <a:pt x="665406" y="812800"/>
                  </a:cubicBezTo>
                  <a:lnTo>
                    <a:pt x="147394" y="812800"/>
                  </a:lnTo>
                  <a:cubicBezTo>
                    <a:pt x="108302" y="812800"/>
                    <a:pt x="70812" y="797271"/>
                    <a:pt x="43171" y="769629"/>
                  </a:cubicBezTo>
                  <a:cubicBezTo>
                    <a:pt x="15529" y="741988"/>
                    <a:pt x="0" y="704498"/>
                    <a:pt x="0" y="665406"/>
                  </a:cubicBezTo>
                  <a:lnTo>
                    <a:pt x="0" y="147394"/>
                  </a:lnTo>
                  <a:cubicBezTo>
                    <a:pt x="0" y="108302"/>
                    <a:pt x="15529" y="70812"/>
                    <a:pt x="43171" y="43171"/>
                  </a:cubicBezTo>
                  <a:cubicBezTo>
                    <a:pt x="70812" y="15529"/>
                    <a:pt x="108302" y="0"/>
                    <a:pt x="1473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 sz="1200">
                <a:latin typeface="Atkinson Hyperlegible" pitchFamily="2" charset="0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51FE6495-08DE-4850-9B15-EFF208B266F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Provide the laboratory details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2736E-7CD4-BD4D-E079-FA8364F2A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790700"/>
            <a:ext cx="9982200" cy="77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1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Select the data files to scan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3E5734-0C87-BAEB-7CF6-F8933FA6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75" y="2798367"/>
            <a:ext cx="12596813" cy="7033889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E702B45-8314-B78A-4224-6E81E790A517}"/>
              </a:ext>
            </a:extLst>
          </p:cNvPr>
          <p:cNvSpPr txBox="1"/>
          <p:nvPr/>
        </p:nvSpPr>
        <p:spPr>
          <a:xfrm>
            <a:off x="1917771" y="1333500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In the below example, we have selected four years of data from Hospital 001.</a:t>
            </a:r>
          </a:p>
        </p:txBody>
      </p:sp>
    </p:spTree>
    <p:extLst>
      <p:ext uri="{BB962C8B-B14F-4D97-AF65-F5344CB8AC3E}">
        <p14:creationId xmlns:p14="http://schemas.microsoft.com/office/powerpoint/2010/main" val="1771061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52600" y="158296"/>
            <a:ext cx="16036754" cy="1058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000" spc="-32" dirty="0">
                <a:solidFill>
                  <a:srgbClr val="0B3A7F"/>
                </a:solidFill>
                <a:latin typeface="Atkinson Hyperlegible" pitchFamily="2" charset="0"/>
              </a:rPr>
              <a:t>Select OK to scan the files from Hospital 001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205D7-587A-A183-2F98-0A1B607B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262" y="2532073"/>
            <a:ext cx="9101138" cy="70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266700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Create code lists for relevant data fields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A7006-34DC-8623-3A89-6EE61C5FB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924300"/>
            <a:ext cx="4953000" cy="5381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2B1893-68B3-DFA8-E1B6-9FC212DD0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876675"/>
            <a:ext cx="4953000" cy="5381625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D7361653-35C2-3F94-3685-9F7C6C47D226}"/>
              </a:ext>
            </a:extLst>
          </p:cNvPr>
          <p:cNvSpPr txBox="1"/>
          <p:nvPr/>
        </p:nvSpPr>
        <p:spPr>
          <a:xfrm>
            <a:off x="1828800" y="1423442"/>
            <a:ext cx="15341529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WHONET will show a list of data fields.</a:t>
            </a:r>
          </a:p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Select fields where you think a code list would be useful for data analysis.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B006850-F9CD-1DA5-D2BB-9F52B75A21DD}"/>
              </a:ext>
            </a:extLst>
          </p:cNvPr>
          <p:cNvSpPr/>
          <p:nvPr/>
        </p:nvSpPr>
        <p:spPr>
          <a:xfrm>
            <a:off x="8654796" y="61577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2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5500" y="87506"/>
            <a:ext cx="14177900" cy="110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Laboratory details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75472" y="1385352"/>
            <a:ext cx="16364928" cy="574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56"/>
              </a:lnSpc>
            </a:pPr>
            <a:r>
              <a:rPr lang="en-US" sz="3326" spc="-16" dirty="0">
                <a:solidFill>
                  <a:srgbClr val="0B3A7F"/>
                </a:solidFill>
                <a:latin typeface="Atkinson Hyperlegible" pitchFamily="2" charset="0"/>
              </a:rPr>
              <a:t>Enter the country, the full laboratory name, and a short laboratory code.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709595" y="2344249"/>
            <a:ext cx="10182997" cy="7276838"/>
            <a:chOff x="0" y="0"/>
            <a:chExt cx="11303000" cy="8077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03000" cy="8077200"/>
            </a:xfrm>
            <a:custGeom>
              <a:avLst/>
              <a:gdLst/>
              <a:ahLst/>
              <a:cxnLst/>
              <a:rect l="l" t="t" r="r" b="b"/>
              <a:pathLst>
                <a:path w="11303000" h="8077200">
                  <a:moveTo>
                    <a:pt x="0" y="0"/>
                  </a:moveTo>
                  <a:lnTo>
                    <a:pt x="0" y="8077200"/>
                  </a:lnTo>
                  <a:lnTo>
                    <a:pt x="11303000" y="8077200"/>
                  </a:lnTo>
                  <a:lnTo>
                    <a:pt x="113030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52561" y="2991280"/>
            <a:ext cx="7654532" cy="2765258"/>
            <a:chOff x="0" y="0"/>
            <a:chExt cx="1874860" cy="6773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74860" cy="677308"/>
            </a:xfrm>
            <a:custGeom>
              <a:avLst/>
              <a:gdLst/>
              <a:ahLst/>
              <a:cxnLst/>
              <a:rect l="l" t="t" r="r" b="b"/>
              <a:pathLst>
                <a:path w="1874860" h="677308">
                  <a:moveTo>
                    <a:pt x="51582" y="0"/>
                  </a:moveTo>
                  <a:lnTo>
                    <a:pt x="1823278" y="0"/>
                  </a:lnTo>
                  <a:cubicBezTo>
                    <a:pt x="1836959" y="0"/>
                    <a:pt x="1850079" y="5435"/>
                    <a:pt x="1859752" y="15108"/>
                  </a:cubicBezTo>
                  <a:cubicBezTo>
                    <a:pt x="1869426" y="24782"/>
                    <a:pt x="1874860" y="37902"/>
                    <a:pt x="1874860" y="51582"/>
                  </a:cubicBezTo>
                  <a:lnTo>
                    <a:pt x="1874860" y="625725"/>
                  </a:lnTo>
                  <a:cubicBezTo>
                    <a:pt x="1874860" y="654214"/>
                    <a:pt x="1851766" y="677308"/>
                    <a:pt x="1823278" y="677308"/>
                  </a:cubicBezTo>
                  <a:lnTo>
                    <a:pt x="51582" y="677308"/>
                  </a:lnTo>
                  <a:cubicBezTo>
                    <a:pt x="37902" y="677308"/>
                    <a:pt x="24782" y="671873"/>
                    <a:pt x="15108" y="662200"/>
                  </a:cubicBezTo>
                  <a:cubicBezTo>
                    <a:pt x="5435" y="652526"/>
                    <a:pt x="0" y="639406"/>
                    <a:pt x="0" y="625725"/>
                  </a:cubicBezTo>
                  <a:lnTo>
                    <a:pt x="0" y="51582"/>
                  </a:lnTo>
                  <a:cubicBezTo>
                    <a:pt x="0" y="23094"/>
                    <a:pt x="23094" y="0"/>
                    <a:pt x="515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5400" y="151138"/>
            <a:ext cx="18100021" cy="1058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000" spc="-32" dirty="0">
                <a:solidFill>
                  <a:srgbClr val="0B3A7F"/>
                </a:solidFill>
                <a:latin typeface="Atkinson Hyperlegible" pitchFamily="2" charset="0"/>
              </a:rPr>
              <a:t>Automatic resistance profile configuration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75321-BF31-88C6-D06A-4B6DBF939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3924300"/>
            <a:ext cx="10772775" cy="561975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08058152-D17F-6BBA-948E-EAA8EDB63BCE}"/>
              </a:ext>
            </a:extLst>
          </p:cNvPr>
          <p:cNvSpPr txBox="1"/>
          <p:nvPr/>
        </p:nvSpPr>
        <p:spPr>
          <a:xfrm>
            <a:off x="1828800" y="1409700"/>
            <a:ext cx="15925800" cy="2374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600" spc="-16" dirty="0">
                <a:solidFill>
                  <a:srgbClr val="0B3A7F"/>
                </a:solidFill>
                <a:latin typeface="Atkinson Hyperlegible" pitchFamily="2" charset="0"/>
              </a:rPr>
              <a:t>WHONET will examine the antibiotic test practices in the data files selected.  Based on these results, WHONET will a generate a set of commonly tested antibiotics to be used for the Resistance Profile analysis for priority organism groups.</a:t>
            </a:r>
          </a:p>
        </p:txBody>
      </p:sp>
    </p:spTree>
    <p:extLst>
      <p:ext uri="{BB962C8B-B14F-4D97-AF65-F5344CB8AC3E}">
        <p14:creationId xmlns:p14="http://schemas.microsoft.com/office/powerpoint/2010/main" val="3554519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Review the laboratory configuration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FDB777-B479-B7A4-1949-B10A9B98A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682" y="2552700"/>
            <a:ext cx="8235518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6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381000" y="3095625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218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Review the antibiotics, locations, and data fields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7047" y="2628900"/>
            <a:ext cx="437788" cy="1321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5A7DB2-9AB9-95DD-426D-29EC57094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28900"/>
            <a:ext cx="4848272" cy="3499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958FBB-C29C-0148-3D2E-16D76AF4E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102" y="6798383"/>
            <a:ext cx="5286957" cy="3330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BED884-EF54-CFA1-A005-EF0C89CB4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8512" y="6485943"/>
            <a:ext cx="2171888" cy="36198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900E75-E0C2-2FD9-2201-B3BF37FA8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2372447"/>
            <a:ext cx="4359018" cy="33683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12CF6A-73CB-E25D-5EF3-54950E3239D2}"/>
              </a:ext>
            </a:extLst>
          </p:cNvPr>
          <p:cNvSpPr txBox="1"/>
          <p:nvPr/>
        </p:nvSpPr>
        <p:spPr>
          <a:xfrm flipH="1">
            <a:off x="2057400" y="2628900"/>
            <a:ext cx="23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tkinson Hyperlegible" pitchFamily="2" charset="0"/>
              </a:rPr>
              <a:t>Antibiotics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EEA472-5C90-DA36-1E5F-3B6E68879FB7}"/>
              </a:ext>
            </a:extLst>
          </p:cNvPr>
          <p:cNvSpPr txBox="1"/>
          <p:nvPr/>
        </p:nvSpPr>
        <p:spPr>
          <a:xfrm flipH="1">
            <a:off x="9448800" y="2715280"/>
            <a:ext cx="642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tkinson Hyperlegible" pitchFamily="2" charset="0"/>
              </a:rPr>
              <a:t>Resistance profiles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9EC35E-A791-C9EB-17EA-2056E240F611}"/>
              </a:ext>
            </a:extLst>
          </p:cNvPr>
          <p:cNvSpPr txBox="1"/>
          <p:nvPr/>
        </p:nvSpPr>
        <p:spPr>
          <a:xfrm flipH="1">
            <a:off x="2109898" y="6896100"/>
            <a:ext cx="23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tkinson Hyperlegible" pitchFamily="2" charset="0"/>
              </a:rPr>
              <a:t>Locations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0BD71-82D8-928D-8B5D-3383DFC7D5D5}"/>
              </a:ext>
            </a:extLst>
          </p:cNvPr>
          <p:cNvSpPr txBox="1"/>
          <p:nvPr/>
        </p:nvSpPr>
        <p:spPr>
          <a:xfrm flipH="1">
            <a:off x="10339498" y="6677680"/>
            <a:ext cx="230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tkinson Hyperlegible" pitchFamily="2" charset="0"/>
              </a:rPr>
              <a:t>Data fields</a:t>
            </a:r>
          </a:p>
        </p:txBody>
      </p:sp>
    </p:spTree>
    <p:extLst>
      <p:ext uri="{BB962C8B-B14F-4D97-AF65-F5344CB8AC3E}">
        <p14:creationId xmlns:p14="http://schemas.microsoft.com/office/powerpoint/2010/main" val="50013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Select the data files to scan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2F007-F1AD-AE0E-6491-2D09664C1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31" y="2857500"/>
            <a:ext cx="9024938" cy="6972159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79ED8F91-0946-D954-4760-0058AA904A0E}"/>
              </a:ext>
            </a:extLst>
          </p:cNvPr>
          <p:cNvSpPr txBox="1"/>
          <p:nvPr/>
        </p:nvSpPr>
        <p:spPr>
          <a:xfrm>
            <a:off x="1917771" y="1333500"/>
            <a:ext cx="1534152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4000" spc="-16" dirty="0">
                <a:solidFill>
                  <a:srgbClr val="0B3A7F"/>
                </a:solidFill>
                <a:latin typeface="Atkinson Hyperlegible" pitchFamily="2" charset="0"/>
              </a:rPr>
              <a:t>In the below example, we have selected one year of data from ten hospitals to create a “National Configuration”.</a:t>
            </a:r>
          </a:p>
        </p:txBody>
      </p:sp>
    </p:spTree>
    <p:extLst>
      <p:ext uri="{BB962C8B-B14F-4D97-AF65-F5344CB8AC3E}">
        <p14:creationId xmlns:p14="http://schemas.microsoft.com/office/powerpoint/2010/main" val="20337921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3379" y="158296"/>
            <a:ext cx="16893073" cy="106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5"/>
              </a:lnSpc>
            </a:pPr>
            <a:r>
              <a:rPr lang="en-US" sz="6413" spc="-32" dirty="0">
                <a:solidFill>
                  <a:srgbClr val="0B3A7F"/>
                </a:solidFill>
                <a:latin typeface="Atkinson Hyperlegible" pitchFamily="2" charset="0"/>
              </a:rPr>
              <a:t>View the list of laboratories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D2BEAE-2169-7FED-A639-260676F1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743117"/>
            <a:ext cx="13295024" cy="43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392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7640" y="1495365"/>
            <a:ext cx="7780494" cy="8107711"/>
          </a:xfrm>
          <a:custGeom>
            <a:avLst/>
            <a:gdLst/>
            <a:ahLst/>
            <a:cxnLst/>
            <a:rect l="l" t="t" r="r" b="b"/>
            <a:pathLst>
              <a:path w="7780494" h="8107711">
                <a:moveTo>
                  <a:pt x="0" y="0"/>
                </a:moveTo>
                <a:lnTo>
                  <a:pt x="7780493" y="0"/>
                </a:lnTo>
                <a:lnTo>
                  <a:pt x="7780493" y="8107711"/>
                </a:lnTo>
                <a:lnTo>
                  <a:pt x="0" y="81077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03377" y="175113"/>
            <a:ext cx="13441070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Other configuration options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1BA62A2D-D7D2-7AA2-CB78-8486ACE243A3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883DE68-0DCE-BCEB-F746-E18E1605106C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58791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049022" y="1431663"/>
            <a:ext cx="12495932" cy="8212659"/>
            <a:chOff x="0" y="0"/>
            <a:chExt cx="13004800" cy="8547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8547100"/>
            </a:xfrm>
            <a:custGeom>
              <a:avLst/>
              <a:gdLst/>
              <a:ahLst/>
              <a:cxnLst/>
              <a:rect l="l" t="t" r="r" b="b"/>
              <a:pathLst>
                <a:path w="13004800" h="8547100">
                  <a:moveTo>
                    <a:pt x="0" y="0"/>
                  </a:moveTo>
                  <a:lnTo>
                    <a:pt x="0" y="8547100"/>
                  </a:lnTo>
                  <a:lnTo>
                    <a:pt x="13004800" y="8547100"/>
                  </a:lnTo>
                  <a:lnTo>
                    <a:pt x="1300480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83379" y="130733"/>
            <a:ext cx="13441070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File locations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EBED55B-EB48-33EB-370A-A0B39E79F888}"/>
              </a:ext>
            </a:extLst>
          </p:cNvPr>
          <p:cNvSpPr/>
          <p:nvPr/>
        </p:nvSpPr>
        <p:spPr>
          <a:xfrm>
            <a:off x="759069" y="5642830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A3BE26D-4038-8826-B228-3FB7B2C39F6F}"/>
              </a:ext>
            </a:extLst>
          </p:cNvPr>
          <p:cNvSpPr txBox="1"/>
          <p:nvPr/>
        </p:nvSpPr>
        <p:spPr>
          <a:xfrm>
            <a:off x="1055116" y="5176105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 dirty="0">
                <a:solidFill>
                  <a:srgbClr val="FFFFFF"/>
                </a:solidFill>
                <a:latin typeface="Atkinson Hyperlegible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6368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6400" y="175113"/>
            <a:ext cx="18370240" cy="110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Thank you for watching Module 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70474" y="1941500"/>
            <a:ext cx="13302926" cy="8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6"/>
              </a:lnSpc>
            </a:pPr>
            <a:r>
              <a:rPr lang="en-US" sz="4726" spc="-23">
                <a:solidFill>
                  <a:srgbClr val="0B3A7F"/>
                </a:solidFill>
                <a:latin typeface="Atkinson Hyperlegible" pitchFamily="2" charset="0"/>
              </a:rPr>
              <a:t>Up next. Module 3: Data entry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23E4BD3-B6E2-976A-D656-4A6F7FDC6BAE}"/>
              </a:ext>
            </a:extLst>
          </p:cNvPr>
          <p:cNvSpPr/>
          <p:nvPr/>
        </p:nvSpPr>
        <p:spPr>
          <a:xfrm>
            <a:off x="7037280" y="2781300"/>
            <a:ext cx="4213439" cy="4213439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Atkinson Hyperlegible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371600" y="87506"/>
            <a:ext cx="14177900" cy="110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 dirty="0">
                <a:solidFill>
                  <a:srgbClr val="0B3A7F"/>
                </a:solidFill>
                <a:latin typeface="Atkinson Hyperlegible" pitchFamily="2" charset="0"/>
              </a:rPr>
              <a:t>Laboratory configuration file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55871" y="1370596"/>
            <a:ext cx="15341529" cy="117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 dirty="0">
                <a:solidFill>
                  <a:srgbClr val="0B3A7F"/>
                </a:solidFill>
                <a:latin typeface="Atkinson Hyperlegible" pitchFamily="2" charset="0"/>
              </a:rPr>
              <a:t>When you save your laboratory details, WHONET will create a laboratory configuration file with all of your responses.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940453" y="9183577"/>
            <a:ext cx="2557247" cy="570023"/>
            <a:chOff x="0" y="0"/>
            <a:chExt cx="556623" cy="1364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6623" cy="136482"/>
            </a:xfrm>
            <a:custGeom>
              <a:avLst/>
              <a:gdLst/>
              <a:ahLst/>
              <a:cxnLst/>
              <a:rect l="l" t="t" r="r" b="b"/>
              <a:pathLst>
                <a:path w="556623" h="136482">
                  <a:moveTo>
                    <a:pt x="68241" y="0"/>
                  </a:moveTo>
                  <a:lnTo>
                    <a:pt x="488382" y="0"/>
                  </a:lnTo>
                  <a:cubicBezTo>
                    <a:pt x="506481" y="0"/>
                    <a:pt x="523838" y="7190"/>
                    <a:pt x="536636" y="19987"/>
                  </a:cubicBezTo>
                  <a:cubicBezTo>
                    <a:pt x="549433" y="32785"/>
                    <a:pt x="556623" y="50142"/>
                    <a:pt x="556623" y="68241"/>
                  </a:cubicBezTo>
                  <a:lnTo>
                    <a:pt x="556623" y="68241"/>
                  </a:lnTo>
                  <a:cubicBezTo>
                    <a:pt x="556623" y="105929"/>
                    <a:pt x="526070" y="136482"/>
                    <a:pt x="488382" y="136482"/>
                  </a:cubicBezTo>
                  <a:lnTo>
                    <a:pt x="68241" y="136482"/>
                  </a:lnTo>
                  <a:cubicBezTo>
                    <a:pt x="50142" y="136482"/>
                    <a:pt x="32785" y="129292"/>
                    <a:pt x="19987" y="116494"/>
                  </a:cubicBezTo>
                  <a:cubicBezTo>
                    <a:pt x="7190" y="103697"/>
                    <a:pt x="0" y="86339"/>
                    <a:pt x="0" y="68241"/>
                  </a:cubicBezTo>
                  <a:lnTo>
                    <a:pt x="0" y="68241"/>
                  </a:lnTo>
                  <a:cubicBezTo>
                    <a:pt x="0" y="50142"/>
                    <a:pt x="7190" y="32785"/>
                    <a:pt x="19987" y="19987"/>
                  </a:cubicBezTo>
                  <a:cubicBezTo>
                    <a:pt x="32785" y="7190"/>
                    <a:pt x="50142" y="0"/>
                    <a:pt x="682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FB0D6B55-50DD-C5FB-1ABB-5398B1D296F0}"/>
              </a:ext>
            </a:extLst>
          </p:cNvPr>
          <p:cNvGrpSpPr/>
          <p:nvPr/>
        </p:nvGrpSpPr>
        <p:grpSpPr>
          <a:xfrm>
            <a:off x="5103590" y="4610100"/>
            <a:ext cx="3403696" cy="570023"/>
            <a:chOff x="0" y="0"/>
            <a:chExt cx="556623" cy="136482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A111ADD-BE48-129B-93FD-A706B11F88A1}"/>
                </a:ext>
              </a:extLst>
            </p:cNvPr>
            <p:cNvSpPr/>
            <p:nvPr/>
          </p:nvSpPr>
          <p:spPr>
            <a:xfrm>
              <a:off x="0" y="0"/>
              <a:ext cx="556623" cy="136482"/>
            </a:xfrm>
            <a:custGeom>
              <a:avLst/>
              <a:gdLst/>
              <a:ahLst/>
              <a:cxnLst/>
              <a:rect l="l" t="t" r="r" b="b"/>
              <a:pathLst>
                <a:path w="556623" h="136482">
                  <a:moveTo>
                    <a:pt x="68241" y="0"/>
                  </a:moveTo>
                  <a:lnTo>
                    <a:pt x="488382" y="0"/>
                  </a:lnTo>
                  <a:cubicBezTo>
                    <a:pt x="506481" y="0"/>
                    <a:pt x="523838" y="7190"/>
                    <a:pt x="536636" y="19987"/>
                  </a:cubicBezTo>
                  <a:cubicBezTo>
                    <a:pt x="549433" y="32785"/>
                    <a:pt x="556623" y="50142"/>
                    <a:pt x="556623" y="68241"/>
                  </a:cubicBezTo>
                  <a:lnTo>
                    <a:pt x="556623" y="68241"/>
                  </a:lnTo>
                  <a:cubicBezTo>
                    <a:pt x="556623" y="105929"/>
                    <a:pt x="526070" y="136482"/>
                    <a:pt x="488382" y="136482"/>
                  </a:cubicBezTo>
                  <a:lnTo>
                    <a:pt x="68241" y="136482"/>
                  </a:lnTo>
                  <a:cubicBezTo>
                    <a:pt x="50142" y="136482"/>
                    <a:pt x="32785" y="129292"/>
                    <a:pt x="19987" y="116494"/>
                  </a:cubicBezTo>
                  <a:cubicBezTo>
                    <a:pt x="7190" y="103697"/>
                    <a:pt x="0" y="86339"/>
                    <a:pt x="0" y="68241"/>
                  </a:cubicBezTo>
                  <a:lnTo>
                    <a:pt x="0" y="68241"/>
                  </a:lnTo>
                  <a:cubicBezTo>
                    <a:pt x="0" y="50142"/>
                    <a:pt x="7190" y="32785"/>
                    <a:pt x="19987" y="19987"/>
                  </a:cubicBezTo>
                  <a:cubicBezTo>
                    <a:pt x="32785" y="7190"/>
                    <a:pt x="50142" y="0"/>
                    <a:pt x="682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DF1ECDEF-5FB6-1D3A-2477-92480FCE5F3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71B0D51-5B37-E084-86A8-4DBA62B5247C}"/>
              </a:ext>
            </a:extLst>
          </p:cNvPr>
          <p:cNvSpPr txBox="1"/>
          <p:nvPr/>
        </p:nvSpPr>
        <p:spPr>
          <a:xfrm>
            <a:off x="14020800" y="2870200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Atkinson Hyperlegible" pitchFamily="2" charset="0"/>
              </a:rPr>
              <a:t>You can copy this file to another computer.</a:t>
            </a:r>
            <a:endParaRPr lang="en-US" sz="1800" kern="1200" dirty="0">
              <a:solidFill>
                <a:schemeClr val="tx1"/>
              </a:solidFill>
              <a:latin typeface="Atkinson Hyperlegibl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Atkinson Hyperlegible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tkinson Hyperlegible" pitchFamily="2" charset="0"/>
              </a:rPr>
              <a:t>You can make a copy of this file as a backup.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70403BA-E6AB-3911-639D-08E05A90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210" y="2849022"/>
            <a:ext cx="12931331" cy="701887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443100" y="87506"/>
            <a:ext cx="14177900" cy="113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Laboratory configuration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7771" y="1370596"/>
            <a:ext cx="15341529" cy="117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351" spc="-16">
                <a:solidFill>
                  <a:srgbClr val="0B3A7F"/>
                </a:solidFill>
                <a:latin typeface="Atkinson Hyperlegible" pitchFamily="2" charset="0"/>
              </a:rPr>
              <a:t>You can enter information about your antibiotics, sample locations, and data fields.  You can also create new microbiological alerts.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702C94BA-9A7C-5C6D-9D44-CD3EF2B793B4}"/>
              </a:ext>
            </a:extLst>
          </p:cNvPr>
          <p:cNvGrpSpPr/>
          <p:nvPr/>
        </p:nvGrpSpPr>
        <p:grpSpPr>
          <a:xfrm>
            <a:off x="2514600" y="6085460"/>
            <a:ext cx="4559566" cy="3553840"/>
            <a:chOff x="-508158" y="-38100"/>
            <a:chExt cx="1320958" cy="850900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AFD4B7D-E94E-7B22-DB29-40B421314752}"/>
                </a:ext>
              </a:extLst>
            </p:cNvPr>
            <p:cNvSpPr/>
            <p:nvPr/>
          </p:nvSpPr>
          <p:spPr>
            <a:xfrm>
              <a:off x="-508158" y="26492"/>
              <a:ext cx="948842" cy="686459"/>
            </a:xfrm>
            <a:custGeom>
              <a:avLst/>
              <a:gdLst/>
              <a:ahLst/>
              <a:cxnLst/>
              <a:rect l="l" t="t" r="r" b="b"/>
              <a:pathLst>
                <a:path w="648072" h="686459">
                  <a:moveTo>
                    <a:pt x="160461" y="0"/>
                  </a:moveTo>
                  <a:lnTo>
                    <a:pt x="487611" y="0"/>
                  </a:lnTo>
                  <a:cubicBezTo>
                    <a:pt x="530168" y="0"/>
                    <a:pt x="570982" y="16906"/>
                    <a:pt x="601074" y="46998"/>
                  </a:cubicBezTo>
                  <a:cubicBezTo>
                    <a:pt x="631167" y="77090"/>
                    <a:pt x="648072" y="117904"/>
                    <a:pt x="648072" y="160461"/>
                  </a:cubicBezTo>
                  <a:lnTo>
                    <a:pt x="648072" y="525998"/>
                  </a:lnTo>
                  <a:cubicBezTo>
                    <a:pt x="648072" y="568555"/>
                    <a:pt x="631167" y="609369"/>
                    <a:pt x="601074" y="639461"/>
                  </a:cubicBezTo>
                  <a:cubicBezTo>
                    <a:pt x="570982" y="669554"/>
                    <a:pt x="530168" y="686459"/>
                    <a:pt x="487611" y="686459"/>
                  </a:cubicBezTo>
                  <a:lnTo>
                    <a:pt x="160461" y="686459"/>
                  </a:lnTo>
                  <a:cubicBezTo>
                    <a:pt x="117904" y="686459"/>
                    <a:pt x="77090" y="669554"/>
                    <a:pt x="46998" y="639461"/>
                  </a:cubicBezTo>
                  <a:cubicBezTo>
                    <a:pt x="16906" y="609369"/>
                    <a:pt x="0" y="568555"/>
                    <a:pt x="0" y="525998"/>
                  </a:cubicBezTo>
                  <a:lnTo>
                    <a:pt x="0" y="160461"/>
                  </a:lnTo>
                  <a:cubicBezTo>
                    <a:pt x="0" y="117904"/>
                    <a:pt x="16906" y="77090"/>
                    <a:pt x="46998" y="46998"/>
                  </a:cubicBezTo>
                  <a:cubicBezTo>
                    <a:pt x="77090" y="16906"/>
                    <a:pt x="117904" y="0"/>
                    <a:pt x="16046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9CA3D45E-9831-D4A2-315E-1D1BFF7B4BF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F211607-59BF-2318-129A-BE6CA68D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86" y="2818923"/>
            <a:ext cx="14475714" cy="6972777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63500" y="87506"/>
            <a:ext cx="14699143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Define your antibiotic list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07940" y="1472818"/>
            <a:ext cx="15819469" cy="117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6"/>
              </a:lnSpc>
            </a:pPr>
            <a:r>
              <a:rPr lang="en-US" sz="3326" spc="-16">
                <a:solidFill>
                  <a:srgbClr val="0B3A7F"/>
                </a:solidFill>
                <a:latin typeface="Atkinson Hyperlegible" pitchFamily="2" charset="0"/>
              </a:rPr>
              <a:t>For each antibiotic, choose the test guidelines, the test method, and the antibiotic name. Click on the arrow or double-click to select the antibiotic.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886200" y="5067300"/>
            <a:ext cx="2534836" cy="351477"/>
            <a:chOff x="0" y="0"/>
            <a:chExt cx="311445" cy="1120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445" cy="112010"/>
            </a:xfrm>
            <a:custGeom>
              <a:avLst/>
              <a:gdLst/>
              <a:ahLst/>
              <a:cxnLst/>
              <a:rect l="l" t="t" r="r" b="b"/>
              <a:pathLst>
                <a:path w="311445" h="112010">
                  <a:moveTo>
                    <a:pt x="56005" y="0"/>
                  </a:moveTo>
                  <a:lnTo>
                    <a:pt x="255440" y="0"/>
                  </a:lnTo>
                  <a:cubicBezTo>
                    <a:pt x="286371" y="0"/>
                    <a:pt x="311445" y="25074"/>
                    <a:pt x="311445" y="56005"/>
                  </a:cubicBezTo>
                  <a:lnTo>
                    <a:pt x="311445" y="56005"/>
                  </a:lnTo>
                  <a:cubicBezTo>
                    <a:pt x="311445" y="86936"/>
                    <a:pt x="286371" y="112010"/>
                    <a:pt x="255440" y="112010"/>
                  </a:cubicBezTo>
                  <a:lnTo>
                    <a:pt x="56005" y="112010"/>
                  </a:lnTo>
                  <a:cubicBezTo>
                    <a:pt x="25074" y="112010"/>
                    <a:pt x="0" y="86936"/>
                    <a:pt x="0" y="56005"/>
                  </a:cubicBezTo>
                  <a:lnTo>
                    <a:pt x="0" y="56005"/>
                  </a:lnTo>
                  <a:cubicBezTo>
                    <a:pt x="0" y="25074"/>
                    <a:pt x="25074" y="0"/>
                    <a:pt x="560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10932" y="6057900"/>
            <a:ext cx="952268" cy="646438"/>
            <a:chOff x="0" y="0"/>
            <a:chExt cx="207275" cy="11628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275" cy="116286"/>
            </a:xfrm>
            <a:custGeom>
              <a:avLst/>
              <a:gdLst/>
              <a:ahLst/>
              <a:cxnLst/>
              <a:rect l="l" t="t" r="r" b="b"/>
              <a:pathLst>
                <a:path w="207275" h="116286">
                  <a:moveTo>
                    <a:pt x="58143" y="0"/>
                  </a:moveTo>
                  <a:lnTo>
                    <a:pt x="149132" y="0"/>
                  </a:lnTo>
                  <a:cubicBezTo>
                    <a:pt x="181244" y="0"/>
                    <a:pt x="207275" y="26032"/>
                    <a:pt x="207275" y="58143"/>
                  </a:cubicBezTo>
                  <a:lnTo>
                    <a:pt x="207275" y="58143"/>
                  </a:lnTo>
                  <a:cubicBezTo>
                    <a:pt x="207275" y="73564"/>
                    <a:pt x="201150" y="88353"/>
                    <a:pt x="190246" y="99257"/>
                  </a:cubicBezTo>
                  <a:cubicBezTo>
                    <a:pt x="179342" y="110161"/>
                    <a:pt x="164553" y="116286"/>
                    <a:pt x="149132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347779" y="9171518"/>
            <a:ext cx="2340021" cy="646438"/>
            <a:chOff x="0" y="0"/>
            <a:chExt cx="463037" cy="1162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63037" cy="116286"/>
            </a:xfrm>
            <a:custGeom>
              <a:avLst/>
              <a:gdLst/>
              <a:ahLst/>
              <a:cxnLst/>
              <a:rect l="l" t="t" r="r" b="b"/>
              <a:pathLst>
                <a:path w="463037" h="116286">
                  <a:moveTo>
                    <a:pt x="58143" y="0"/>
                  </a:moveTo>
                  <a:lnTo>
                    <a:pt x="404894" y="0"/>
                  </a:lnTo>
                  <a:cubicBezTo>
                    <a:pt x="420314" y="0"/>
                    <a:pt x="435103" y="6126"/>
                    <a:pt x="446007" y="17030"/>
                  </a:cubicBezTo>
                  <a:cubicBezTo>
                    <a:pt x="456911" y="27934"/>
                    <a:pt x="463037" y="42723"/>
                    <a:pt x="463037" y="58143"/>
                  </a:cubicBezTo>
                  <a:lnTo>
                    <a:pt x="463037" y="58143"/>
                  </a:lnTo>
                  <a:cubicBezTo>
                    <a:pt x="463037" y="90255"/>
                    <a:pt x="437005" y="116286"/>
                    <a:pt x="404894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210925" y="7243397"/>
            <a:ext cx="3123075" cy="490903"/>
            <a:chOff x="0" y="0"/>
            <a:chExt cx="679784" cy="1292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79784" cy="129291"/>
            </a:xfrm>
            <a:custGeom>
              <a:avLst/>
              <a:gdLst/>
              <a:ahLst/>
              <a:cxnLst/>
              <a:rect l="l" t="t" r="r" b="b"/>
              <a:pathLst>
                <a:path w="679784" h="129291">
                  <a:moveTo>
                    <a:pt x="64646" y="0"/>
                  </a:moveTo>
                  <a:lnTo>
                    <a:pt x="615138" y="0"/>
                  </a:lnTo>
                  <a:cubicBezTo>
                    <a:pt x="650841" y="0"/>
                    <a:pt x="679784" y="28943"/>
                    <a:pt x="679784" y="64646"/>
                  </a:cubicBezTo>
                  <a:lnTo>
                    <a:pt x="679784" y="64646"/>
                  </a:lnTo>
                  <a:cubicBezTo>
                    <a:pt x="679784" y="100348"/>
                    <a:pt x="650841" y="129291"/>
                    <a:pt x="615138" y="129291"/>
                  </a:cubicBezTo>
                  <a:lnTo>
                    <a:pt x="64646" y="129291"/>
                  </a:lnTo>
                  <a:cubicBezTo>
                    <a:pt x="28943" y="129291"/>
                    <a:pt x="0" y="100348"/>
                    <a:pt x="0" y="64646"/>
                  </a:cubicBezTo>
                  <a:lnTo>
                    <a:pt x="0" y="64646"/>
                  </a:lnTo>
                  <a:cubicBezTo>
                    <a:pt x="0" y="28943"/>
                    <a:pt x="28943" y="0"/>
                    <a:pt x="64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CA58D0F9-634B-A978-4C0C-E266C272A8B4}"/>
              </a:ext>
            </a:extLst>
          </p:cNvPr>
          <p:cNvGrpSpPr/>
          <p:nvPr/>
        </p:nvGrpSpPr>
        <p:grpSpPr>
          <a:xfrm>
            <a:off x="3886200" y="5448300"/>
            <a:ext cx="1300771" cy="319525"/>
            <a:chOff x="0" y="0"/>
            <a:chExt cx="311445" cy="112010"/>
          </a:xfrm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9E11E700-A656-253B-2344-E35EDD5067C3}"/>
                </a:ext>
              </a:extLst>
            </p:cNvPr>
            <p:cNvSpPr/>
            <p:nvPr/>
          </p:nvSpPr>
          <p:spPr>
            <a:xfrm>
              <a:off x="0" y="0"/>
              <a:ext cx="311445" cy="112010"/>
            </a:xfrm>
            <a:custGeom>
              <a:avLst/>
              <a:gdLst/>
              <a:ahLst/>
              <a:cxnLst/>
              <a:rect l="l" t="t" r="r" b="b"/>
              <a:pathLst>
                <a:path w="311445" h="112010">
                  <a:moveTo>
                    <a:pt x="56005" y="0"/>
                  </a:moveTo>
                  <a:lnTo>
                    <a:pt x="255440" y="0"/>
                  </a:lnTo>
                  <a:cubicBezTo>
                    <a:pt x="286371" y="0"/>
                    <a:pt x="311445" y="25074"/>
                    <a:pt x="311445" y="56005"/>
                  </a:cubicBezTo>
                  <a:lnTo>
                    <a:pt x="311445" y="56005"/>
                  </a:lnTo>
                  <a:cubicBezTo>
                    <a:pt x="311445" y="86936"/>
                    <a:pt x="286371" y="112010"/>
                    <a:pt x="255440" y="112010"/>
                  </a:cubicBezTo>
                  <a:lnTo>
                    <a:pt x="56005" y="112010"/>
                  </a:lnTo>
                  <a:cubicBezTo>
                    <a:pt x="25074" y="112010"/>
                    <a:pt x="0" y="86936"/>
                    <a:pt x="0" y="56005"/>
                  </a:cubicBezTo>
                  <a:lnTo>
                    <a:pt x="0" y="56005"/>
                  </a:lnTo>
                  <a:cubicBezTo>
                    <a:pt x="0" y="25074"/>
                    <a:pt x="25074" y="0"/>
                    <a:pt x="560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D0BB54AC-85FC-322C-7507-4777489B945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FA8775-D8BA-7A43-DC8E-38094E8C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65" y="3351944"/>
            <a:ext cx="13604660" cy="6553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63500" y="87506"/>
            <a:ext cx="9683696" cy="109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spc="-31">
                <a:solidFill>
                  <a:srgbClr val="0B3A7F"/>
                </a:solidFill>
                <a:latin typeface="Atkinson Hyperlegible" pitchFamily="2" charset="0"/>
              </a:rPr>
              <a:t>Antibiotic details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7465" y="1257300"/>
            <a:ext cx="14848374" cy="117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6"/>
              </a:lnSpc>
            </a:pPr>
            <a:r>
              <a:rPr lang="en-US" sz="3326" spc="-16">
                <a:solidFill>
                  <a:srgbClr val="0B3A7F"/>
                </a:solidFill>
                <a:latin typeface="Atkinson Hyperlegible" pitchFamily="2" charset="0"/>
              </a:rPr>
              <a:t>In the below example, "cipro" has been entered into the search box.  For disk diffusion tests, it is important to choose the correct disk potency. 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98938" y="298938"/>
            <a:ext cx="882162" cy="8821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8815"/>
            </a:solidFill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8513" y="285638"/>
            <a:ext cx="623012" cy="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8"/>
              </a:lnSpc>
            </a:pPr>
            <a:r>
              <a:rPr lang="en-US" sz="4113" spc="-102">
                <a:solidFill>
                  <a:srgbClr val="FFFFFF"/>
                </a:solidFill>
                <a:latin typeface="Atkinson Hyperlegible" pitchFamily="2" charset="0"/>
              </a:rPr>
              <a:t>2</a:t>
            </a:r>
          </a:p>
        </p:txBody>
      </p:sp>
      <p:sp>
        <p:nvSpPr>
          <p:cNvPr id="8" name="Freeform 8"/>
          <p:cNvSpPr/>
          <p:nvPr/>
        </p:nvSpPr>
        <p:spPr>
          <a:xfrm>
            <a:off x="749544" y="1493212"/>
            <a:ext cx="1029881" cy="1029881"/>
          </a:xfrm>
          <a:custGeom>
            <a:avLst/>
            <a:gdLst/>
            <a:ahLst/>
            <a:cxnLst/>
            <a:rect l="l" t="t" r="r" b="b"/>
            <a:pathLst>
              <a:path w="1029881" h="1029881">
                <a:moveTo>
                  <a:pt x="0" y="0"/>
                </a:moveTo>
                <a:lnTo>
                  <a:pt x="1029881" y="0"/>
                </a:lnTo>
                <a:lnTo>
                  <a:pt x="1029881" y="1029881"/>
                </a:lnTo>
                <a:lnTo>
                  <a:pt x="0" y="102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tkinson Hyperlegible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5591" y="1022602"/>
            <a:ext cx="437788" cy="132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6"/>
              </a:lnSpc>
            </a:pPr>
            <a:r>
              <a:rPr lang="en-US" sz="4802" spc="-48">
                <a:solidFill>
                  <a:srgbClr val="FFFFFF"/>
                </a:solidFill>
                <a:latin typeface="Atkinson Hyperlegible" pitchFamily="2" charset="0"/>
              </a:rPr>
              <a:t>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02363" y="8892975"/>
            <a:ext cx="2716934" cy="441525"/>
            <a:chOff x="0" y="0"/>
            <a:chExt cx="207275" cy="1162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275" cy="116286"/>
            </a:xfrm>
            <a:custGeom>
              <a:avLst/>
              <a:gdLst/>
              <a:ahLst/>
              <a:cxnLst/>
              <a:rect l="l" t="t" r="r" b="b"/>
              <a:pathLst>
                <a:path w="207275" h="116286">
                  <a:moveTo>
                    <a:pt x="58143" y="0"/>
                  </a:moveTo>
                  <a:lnTo>
                    <a:pt x="149132" y="0"/>
                  </a:lnTo>
                  <a:cubicBezTo>
                    <a:pt x="181244" y="0"/>
                    <a:pt x="207275" y="26032"/>
                    <a:pt x="207275" y="58143"/>
                  </a:cubicBezTo>
                  <a:lnTo>
                    <a:pt x="207275" y="58143"/>
                  </a:lnTo>
                  <a:cubicBezTo>
                    <a:pt x="207275" y="73564"/>
                    <a:pt x="201150" y="88353"/>
                    <a:pt x="190246" y="99257"/>
                  </a:cubicBezTo>
                  <a:cubicBezTo>
                    <a:pt x="179342" y="110161"/>
                    <a:pt x="164553" y="116286"/>
                    <a:pt x="149132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34780" y="6378804"/>
            <a:ext cx="2585820" cy="364896"/>
            <a:chOff x="0" y="0"/>
            <a:chExt cx="749143" cy="11628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9143" cy="116286"/>
            </a:xfrm>
            <a:custGeom>
              <a:avLst/>
              <a:gdLst/>
              <a:ahLst/>
              <a:cxnLst/>
              <a:rect l="l" t="t" r="r" b="b"/>
              <a:pathLst>
                <a:path w="749143" h="116286">
                  <a:moveTo>
                    <a:pt x="58143" y="0"/>
                  </a:moveTo>
                  <a:lnTo>
                    <a:pt x="691000" y="0"/>
                  </a:lnTo>
                  <a:cubicBezTo>
                    <a:pt x="706420" y="0"/>
                    <a:pt x="721209" y="6126"/>
                    <a:pt x="732113" y="17030"/>
                  </a:cubicBezTo>
                  <a:cubicBezTo>
                    <a:pt x="743017" y="27934"/>
                    <a:pt x="749143" y="42723"/>
                    <a:pt x="749143" y="58143"/>
                  </a:cubicBezTo>
                  <a:lnTo>
                    <a:pt x="749143" y="58143"/>
                  </a:lnTo>
                  <a:cubicBezTo>
                    <a:pt x="749143" y="90255"/>
                    <a:pt x="723111" y="116286"/>
                    <a:pt x="691000" y="116286"/>
                  </a:cubicBezTo>
                  <a:lnTo>
                    <a:pt x="58143" y="116286"/>
                  </a:lnTo>
                  <a:cubicBezTo>
                    <a:pt x="26032" y="116286"/>
                    <a:pt x="0" y="90255"/>
                    <a:pt x="0" y="58143"/>
                  </a:cubicBezTo>
                  <a:lnTo>
                    <a:pt x="0" y="58143"/>
                  </a:lnTo>
                  <a:cubicBezTo>
                    <a:pt x="0" y="26032"/>
                    <a:pt x="26032" y="0"/>
                    <a:pt x="58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487400" y="9352105"/>
            <a:ext cx="2288065" cy="522720"/>
            <a:chOff x="0" y="0"/>
            <a:chExt cx="452756" cy="11377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52756" cy="113778"/>
            </a:xfrm>
            <a:custGeom>
              <a:avLst/>
              <a:gdLst/>
              <a:ahLst/>
              <a:cxnLst/>
              <a:rect l="l" t="t" r="r" b="b"/>
              <a:pathLst>
                <a:path w="452756" h="113778">
                  <a:moveTo>
                    <a:pt x="56889" y="0"/>
                  </a:moveTo>
                  <a:lnTo>
                    <a:pt x="395867" y="0"/>
                  </a:lnTo>
                  <a:cubicBezTo>
                    <a:pt x="410955" y="0"/>
                    <a:pt x="425425" y="5994"/>
                    <a:pt x="436093" y="16662"/>
                  </a:cubicBezTo>
                  <a:cubicBezTo>
                    <a:pt x="446762" y="27331"/>
                    <a:pt x="452756" y="41801"/>
                    <a:pt x="452756" y="56889"/>
                  </a:cubicBezTo>
                  <a:lnTo>
                    <a:pt x="452756" y="56889"/>
                  </a:lnTo>
                  <a:cubicBezTo>
                    <a:pt x="452756" y="71977"/>
                    <a:pt x="446762" y="86447"/>
                    <a:pt x="436093" y="97115"/>
                  </a:cubicBezTo>
                  <a:cubicBezTo>
                    <a:pt x="425425" y="107784"/>
                    <a:pt x="410955" y="113778"/>
                    <a:pt x="395867" y="113778"/>
                  </a:cubicBezTo>
                  <a:lnTo>
                    <a:pt x="56889" y="113778"/>
                  </a:lnTo>
                  <a:cubicBezTo>
                    <a:pt x="41801" y="113778"/>
                    <a:pt x="27331" y="107784"/>
                    <a:pt x="16662" y="97115"/>
                  </a:cubicBezTo>
                  <a:cubicBezTo>
                    <a:pt x="5994" y="86447"/>
                    <a:pt x="0" y="71977"/>
                    <a:pt x="0" y="56889"/>
                  </a:cubicBezTo>
                  <a:lnTo>
                    <a:pt x="0" y="56889"/>
                  </a:lnTo>
                  <a:cubicBezTo>
                    <a:pt x="0" y="41801"/>
                    <a:pt x="5994" y="27331"/>
                    <a:pt x="16662" y="16662"/>
                  </a:cubicBezTo>
                  <a:cubicBezTo>
                    <a:pt x="27331" y="5994"/>
                    <a:pt x="41801" y="0"/>
                    <a:pt x="5688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0D8815"/>
              </a:solidFill>
              <a:round/>
            </a:ln>
          </p:spPr>
          <p:txBody>
            <a:bodyPr/>
            <a:lstStyle/>
            <a:p>
              <a:endParaRPr lang="en-US">
                <a:latin typeface="Atkinson Hyperlegible" pitchFamily="2" charset="0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tkinson Hyperlegible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1197</Words>
  <Application>Microsoft Macintosh PowerPoint</Application>
  <PresentationFormat>Custom</PresentationFormat>
  <Paragraphs>261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Atkinson Hyperlegible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2 - Laboratory configuration.Version 2.pdf</dc:title>
  <cp:lastModifiedBy>malinea@student.ubc.ca</cp:lastModifiedBy>
  <cp:revision>8</cp:revision>
  <dcterms:created xsi:type="dcterms:W3CDTF">2006-08-16T00:00:00Z</dcterms:created>
  <dcterms:modified xsi:type="dcterms:W3CDTF">2024-06-10T15:53:25Z</dcterms:modified>
  <dc:identifier>DAFouh8UiYg</dc:identifier>
</cp:coreProperties>
</file>