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524" r:id="rId2"/>
    <p:sldId id="257" r:id="rId3"/>
    <p:sldId id="258" r:id="rId4"/>
    <p:sldId id="259" r:id="rId5"/>
    <p:sldId id="260" r:id="rId6"/>
    <p:sldId id="261" r:id="rId7"/>
    <p:sldId id="526" r:id="rId8"/>
    <p:sldId id="533" r:id="rId9"/>
    <p:sldId id="527" r:id="rId10"/>
    <p:sldId id="263" r:id="rId11"/>
    <p:sldId id="311" r:id="rId12"/>
    <p:sldId id="288" r:id="rId13"/>
    <p:sldId id="289" r:id="rId14"/>
    <p:sldId id="291" r:id="rId15"/>
    <p:sldId id="292" r:id="rId16"/>
    <p:sldId id="293" r:id="rId17"/>
    <p:sldId id="295" r:id="rId18"/>
    <p:sldId id="297" r:id="rId19"/>
    <p:sldId id="532" r:id="rId20"/>
    <p:sldId id="296" r:id="rId21"/>
    <p:sldId id="298" r:id="rId22"/>
    <p:sldId id="299" r:id="rId23"/>
    <p:sldId id="300" r:id="rId24"/>
    <p:sldId id="301" r:id="rId25"/>
    <p:sldId id="302" r:id="rId26"/>
    <p:sldId id="303" r:id="rId27"/>
    <p:sldId id="304" r:id="rId28"/>
    <p:sldId id="530" r:id="rId29"/>
    <p:sldId id="268" r:id="rId30"/>
    <p:sldId id="528" r:id="rId31"/>
    <p:sldId id="534" r:id="rId32"/>
    <p:sldId id="269" r:id="rId33"/>
    <p:sldId id="272" r:id="rId34"/>
    <p:sldId id="273" r:id="rId35"/>
    <p:sldId id="529" r:id="rId36"/>
    <p:sldId id="536" r:id="rId37"/>
    <p:sldId id="312" r:id="rId38"/>
    <p:sldId id="275" r:id="rId39"/>
    <p:sldId id="276" r:id="rId40"/>
    <p:sldId id="279" r:id="rId41"/>
    <p:sldId id="280" r:id="rId42"/>
    <p:sldId id="284" r:id="rId43"/>
    <p:sldId id="282" r:id="rId44"/>
    <p:sldId id="531" r:id="rId45"/>
    <p:sldId id="535" r:id="rId46"/>
    <p:sldId id="285" r:id="rId47"/>
    <p:sldId id="525" r:id="rId48"/>
  </p:sldIdLst>
  <p:sldSz cx="18288000" cy="10287000"/>
  <p:notesSz cx="6858000" cy="9144000"/>
  <p:embeddedFontLst>
    <p:embeddedFont>
      <p:font typeface="Atkinson Hyperlegible" pitchFamily="2"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Montserrat" pitchFamily="2" charset="77"/>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269083-4948-4B86-99FA-90510FE1DA93}" v="107" dt="2024-02-02T16:23:40.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84" autoAdjust="0"/>
  </p:normalViewPr>
  <p:slideViewPr>
    <p:cSldViewPr>
      <p:cViewPr varScale="1">
        <p:scale>
          <a:sx n="69" d="100"/>
          <a:sy n="69" d="100"/>
        </p:scale>
        <p:origin x="92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397377" d="31250000"/>
        <a:sy n="20397377" d="31250000"/>
      </p:scale>
      <p:origin x="0" y="-1366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telling" userId="eaafbebf78cefb57" providerId="LiveId" clId="{97269083-4948-4B86-99FA-90510FE1DA93}"/>
    <pc:docChg chg="undo custSel addSld delSld modSld">
      <pc:chgData name="John Stelling" userId="eaafbebf78cefb57" providerId="LiveId" clId="{97269083-4948-4B86-99FA-90510FE1DA93}" dt="2024-02-02T16:23:47.224" v="821" actId="1038"/>
      <pc:docMkLst>
        <pc:docMk/>
      </pc:docMkLst>
      <pc:sldChg chg="addSp modSp">
        <pc:chgData name="John Stelling" userId="eaafbebf78cefb57" providerId="LiveId" clId="{97269083-4948-4B86-99FA-90510FE1DA93}" dt="2024-02-02T16:10:50.499" v="0"/>
        <pc:sldMkLst>
          <pc:docMk/>
          <pc:sldMk cId="0" sldId="257"/>
        </pc:sldMkLst>
        <pc:spChg chg="mod">
          <ac:chgData name="John Stelling" userId="eaafbebf78cefb57" providerId="LiveId" clId="{97269083-4948-4B86-99FA-90510FE1DA93}" dt="2024-02-02T16:10:50.499" v="0"/>
          <ac:spMkLst>
            <pc:docMk/>
            <pc:sldMk cId="0" sldId="257"/>
            <ac:spMk id="9" creationId="{8510CDD1-4436-088C-8B0A-171ED271BC2F}"/>
          </ac:spMkLst>
        </pc:spChg>
        <pc:spChg chg="mod">
          <ac:chgData name="John Stelling" userId="eaafbebf78cefb57" providerId="LiveId" clId="{97269083-4948-4B86-99FA-90510FE1DA93}" dt="2024-02-02T16:10:50.499" v="0"/>
          <ac:spMkLst>
            <pc:docMk/>
            <pc:sldMk cId="0" sldId="257"/>
            <ac:spMk id="10" creationId="{920E40E3-ED7B-27DB-9D2D-482B8AD50851}"/>
          </ac:spMkLst>
        </pc:spChg>
        <pc:grpChg chg="add mod">
          <ac:chgData name="John Stelling" userId="eaafbebf78cefb57" providerId="LiveId" clId="{97269083-4948-4B86-99FA-90510FE1DA93}" dt="2024-02-02T16:10:50.499" v="0"/>
          <ac:grpSpMkLst>
            <pc:docMk/>
            <pc:sldMk cId="0" sldId="257"/>
            <ac:grpSpMk id="8" creationId="{531C0020-2306-EFB5-367F-932258C3B542}"/>
          </ac:grpSpMkLst>
        </pc:grpChg>
      </pc:sldChg>
      <pc:sldChg chg="addSp delSp modSp mod">
        <pc:chgData name="John Stelling" userId="eaafbebf78cefb57" providerId="LiveId" clId="{97269083-4948-4B86-99FA-90510FE1DA93}" dt="2024-02-02T16:18:53.472" v="479" actId="1036"/>
        <pc:sldMkLst>
          <pc:docMk/>
          <pc:sldMk cId="0" sldId="258"/>
        </pc:sldMkLst>
        <pc:spChg chg="mod">
          <ac:chgData name="John Stelling" userId="eaafbebf78cefb57" providerId="LiveId" clId="{97269083-4948-4B86-99FA-90510FE1DA93}" dt="2024-02-02T16:13:30.960" v="92" actId="164"/>
          <ac:spMkLst>
            <pc:docMk/>
            <pc:sldMk cId="0" sldId="258"/>
            <ac:spMk id="6" creationId="{00000000-0000-0000-0000-000000000000}"/>
          </ac:spMkLst>
        </pc:spChg>
        <pc:spChg chg="add del mod">
          <ac:chgData name="John Stelling" userId="eaafbebf78cefb57" providerId="LiveId" clId="{97269083-4948-4B86-99FA-90510FE1DA93}" dt="2024-02-02T16:13:30.960" v="92" actId="164"/>
          <ac:spMkLst>
            <pc:docMk/>
            <pc:sldMk cId="0" sldId="258"/>
            <ac:spMk id="7" creationId="{00000000-0000-0000-0000-000000000000}"/>
          </ac:spMkLst>
        </pc:spChg>
        <pc:spChg chg="del">
          <ac:chgData name="John Stelling" userId="eaafbebf78cefb57" providerId="LiveId" clId="{97269083-4948-4B86-99FA-90510FE1DA93}" dt="2024-02-02T16:17:07.169" v="210" actId="478"/>
          <ac:spMkLst>
            <pc:docMk/>
            <pc:sldMk cId="0" sldId="258"/>
            <ac:spMk id="8" creationId="{00000000-0000-0000-0000-000000000000}"/>
          </ac:spMkLst>
        </pc:spChg>
        <pc:spChg chg="del">
          <ac:chgData name="John Stelling" userId="eaafbebf78cefb57" providerId="LiveId" clId="{97269083-4948-4B86-99FA-90510FE1DA93}" dt="2024-02-02T16:17:06.215" v="209" actId="478"/>
          <ac:spMkLst>
            <pc:docMk/>
            <pc:sldMk cId="0" sldId="258"/>
            <ac:spMk id="9" creationId="{00000000-0000-0000-0000-000000000000}"/>
          </ac:spMkLst>
        </pc:spChg>
        <pc:spChg chg="del">
          <ac:chgData name="John Stelling" userId="eaafbebf78cefb57" providerId="LiveId" clId="{97269083-4948-4B86-99FA-90510FE1DA93}" dt="2024-02-02T16:17:08.730" v="212" actId="478"/>
          <ac:spMkLst>
            <pc:docMk/>
            <pc:sldMk cId="0" sldId="258"/>
            <ac:spMk id="10" creationId="{00000000-0000-0000-0000-000000000000}"/>
          </ac:spMkLst>
        </pc:spChg>
        <pc:spChg chg="del">
          <ac:chgData name="John Stelling" userId="eaafbebf78cefb57" providerId="LiveId" clId="{97269083-4948-4B86-99FA-90510FE1DA93}" dt="2024-02-02T16:17:08.024" v="211" actId="478"/>
          <ac:spMkLst>
            <pc:docMk/>
            <pc:sldMk cId="0" sldId="258"/>
            <ac:spMk id="11" creationId="{00000000-0000-0000-0000-000000000000}"/>
          </ac:spMkLst>
        </pc:spChg>
        <pc:spChg chg="del">
          <ac:chgData name="John Stelling" userId="eaafbebf78cefb57" providerId="LiveId" clId="{97269083-4948-4B86-99FA-90510FE1DA93}" dt="2024-02-02T16:17:10.644" v="214" actId="478"/>
          <ac:spMkLst>
            <pc:docMk/>
            <pc:sldMk cId="0" sldId="258"/>
            <ac:spMk id="12" creationId="{00000000-0000-0000-0000-000000000000}"/>
          </ac:spMkLst>
        </pc:spChg>
        <pc:spChg chg="del">
          <ac:chgData name="John Stelling" userId="eaafbebf78cefb57" providerId="LiveId" clId="{97269083-4948-4B86-99FA-90510FE1DA93}" dt="2024-02-02T16:17:10.015" v="213" actId="478"/>
          <ac:spMkLst>
            <pc:docMk/>
            <pc:sldMk cId="0" sldId="258"/>
            <ac:spMk id="13" creationId="{00000000-0000-0000-0000-000000000000}"/>
          </ac:spMkLst>
        </pc:spChg>
        <pc:spChg chg="del">
          <ac:chgData name="John Stelling" userId="eaafbebf78cefb57" providerId="LiveId" clId="{97269083-4948-4B86-99FA-90510FE1DA93}" dt="2024-02-02T16:17:12.229" v="216" actId="478"/>
          <ac:spMkLst>
            <pc:docMk/>
            <pc:sldMk cId="0" sldId="258"/>
            <ac:spMk id="14" creationId="{00000000-0000-0000-0000-000000000000}"/>
          </ac:spMkLst>
        </pc:spChg>
        <pc:spChg chg="del">
          <ac:chgData name="John Stelling" userId="eaafbebf78cefb57" providerId="LiveId" clId="{97269083-4948-4B86-99FA-90510FE1DA93}" dt="2024-02-02T16:17:11.534" v="215" actId="478"/>
          <ac:spMkLst>
            <pc:docMk/>
            <pc:sldMk cId="0" sldId="258"/>
            <ac:spMk id="15" creationId="{00000000-0000-0000-0000-000000000000}"/>
          </ac:spMkLst>
        </pc:spChg>
        <pc:spChg chg="mod">
          <ac:chgData name="John Stelling" userId="eaafbebf78cefb57" providerId="LiveId" clId="{97269083-4948-4B86-99FA-90510FE1DA93}" dt="2024-02-02T16:16:13.713" v="178" actId="1038"/>
          <ac:spMkLst>
            <pc:docMk/>
            <pc:sldMk cId="0" sldId="258"/>
            <ac:spMk id="23" creationId="{D138995E-DBC0-CFDE-BC49-F98E9B89BDC3}"/>
          </ac:spMkLst>
        </pc:spChg>
        <pc:spChg chg="mod">
          <ac:chgData name="John Stelling" userId="eaafbebf78cefb57" providerId="LiveId" clId="{97269083-4948-4B86-99FA-90510FE1DA93}" dt="2024-02-02T16:14:14.239" v="117"/>
          <ac:spMkLst>
            <pc:docMk/>
            <pc:sldMk cId="0" sldId="258"/>
            <ac:spMk id="24" creationId="{455F0000-CB25-4FE1-500B-7B7F55A068B4}"/>
          </ac:spMkLst>
        </pc:spChg>
        <pc:spChg chg="mod">
          <ac:chgData name="John Stelling" userId="eaafbebf78cefb57" providerId="LiveId" clId="{97269083-4948-4B86-99FA-90510FE1DA93}" dt="2024-02-02T16:16:15.384" v="179"/>
          <ac:spMkLst>
            <pc:docMk/>
            <pc:sldMk cId="0" sldId="258"/>
            <ac:spMk id="26" creationId="{2A560CBC-CF58-8681-A9A3-C3EB9885257F}"/>
          </ac:spMkLst>
        </pc:spChg>
        <pc:spChg chg="mod">
          <ac:chgData name="John Stelling" userId="eaafbebf78cefb57" providerId="LiveId" clId="{97269083-4948-4B86-99FA-90510FE1DA93}" dt="2024-02-02T16:16:23.094" v="182" actId="1037"/>
          <ac:spMkLst>
            <pc:docMk/>
            <pc:sldMk cId="0" sldId="258"/>
            <ac:spMk id="27" creationId="{ACE09AD9-3137-AF4C-574B-D285B54FC432}"/>
          </ac:spMkLst>
        </pc:spChg>
        <pc:spChg chg="mod topLvl">
          <ac:chgData name="John Stelling" userId="eaafbebf78cefb57" providerId="LiveId" clId="{97269083-4948-4B86-99FA-90510FE1DA93}" dt="2024-02-02T16:17:57.867" v="449" actId="478"/>
          <ac:spMkLst>
            <pc:docMk/>
            <pc:sldMk cId="0" sldId="258"/>
            <ac:spMk id="29" creationId="{6AE1032E-C7BC-0B82-C39C-A5C3320C7AD8}"/>
          </ac:spMkLst>
        </pc:spChg>
        <pc:spChg chg="add del mod topLvl">
          <ac:chgData name="John Stelling" userId="eaafbebf78cefb57" providerId="LiveId" clId="{97269083-4948-4B86-99FA-90510FE1DA93}" dt="2024-02-02T16:18:32.865" v="465" actId="1036"/>
          <ac:spMkLst>
            <pc:docMk/>
            <pc:sldMk cId="0" sldId="258"/>
            <ac:spMk id="30" creationId="{F8835520-5C16-4F4B-1A87-EB4E303137CB}"/>
          </ac:spMkLst>
        </pc:spChg>
        <pc:spChg chg="mod topLvl">
          <ac:chgData name="John Stelling" userId="eaafbebf78cefb57" providerId="LiveId" clId="{97269083-4948-4B86-99FA-90510FE1DA93}" dt="2024-02-02T16:18:07.513" v="455" actId="478"/>
          <ac:spMkLst>
            <pc:docMk/>
            <pc:sldMk cId="0" sldId="258"/>
            <ac:spMk id="32" creationId="{7B0D40DB-0CC2-A521-819D-6FF2CDBBB2B1}"/>
          </ac:spMkLst>
        </pc:spChg>
        <pc:spChg chg="add del mod topLvl">
          <ac:chgData name="John Stelling" userId="eaafbebf78cefb57" providerId="LiveId" clId="{97269083-4948-4B86-99FA-90510FE1DA93}" dt="2024-02-02T16:18:38.331" v="467" actId="1036"/>
          <ac:spMkLst>
            <pc:docMk/>
            <pc:sldMk cId="0" sldId="258"/>
            <ac:spMk id="33" creationId="{96452388-5E95-13F6-ADE4-2D4E1799124E}"/>
          </ac:spMkLst>
        </pc:spChg>
        <pc:spChg chg="mod">
          <ac:chgData name="John Stelling" userId="eaafbebf78cefb57" providerId="LiveId" clId="{97269083-4948-4B86-99FA-90510FE1DA93}" dt="2024-02-02T16:17:37.956" v="335"/>
          <ac:spMkLst>
            <pc:docMk/>
            <pc:sldMk cId="0" sldId="258"/>
            <ac:spMk id="35" creationId="{7470E837-9494-EA9F-8ACC-148EBB52A82A}"/>
          </ac:spMkLst>
        </pc:spChg>
        <pc:spChg chg="mod">
          <ac:chgData name="John Stelling" userId="eaafbebf78cefb57" providerId="LiveId" clId="{97269083-4948-4B86-99FA-90510FE1DA93}" dt="2024-02-02T16:18:42.663" v="469" actId="1036"/>
          <ac:spMkLst>
            <pc:docMk/>
            <pc:sldMk cId="0" sldId="258"/>
            <ac:spMk id="36" creationId="{4A841E17-BF31-87EE-7A35-A23BC9D0F53D}"/>
          </ac:spMkLst>
        </pc:spChg>
        <pc:spChg chg="mod">
          <ac:chgData name="John Stelling" userId="eaafbebf78cefb57" providerId="LiveId" clId="{97269083-4948-4B86-99FA-90510FE1DA93}" dt="2024-02-02T16:18:49.238" v="471" actId="1035"/>
          <ac:spMkLst>
            <pc:docMk/>
            <pc:sldMk cId="0" sldId="258"/>
            <ac:spMk id="38" creationId="{3D36C43E-83E1-E66F-65D7-E2D725E84B36}"/>
          </ac:spMkLst>
        </pc:spChg>
        <pc:spChg chg="mod">
          <ac:chgData name="John Stelling" userId="eaafbebf78cefb57" providerId="LiveId" clId="{97269083-4948-4B86-99FA-90510FE1DA93}" dt="2024-02-02T16:18:53.472" v="479" actId="1036"/>
          <ac:spMkLst>
            <pc:docMk/>
            <pc:sldMk cId="0" sldId="258"/>
            <ac:spMk id="39" creationId="{D2F9E3AD-B3EC-174B-26DF-51258CFE69D9}"/>
          </ac:spMkLst>
        </pc:spChg>
        <pc:grpChg chg="add del mod">
          <ac:chgData name="John Stelling" userId="eaafbebf78cefb57" providerId="LiveId" clId="{97269083-4948-4B86-99FA-90510FE1DA93}" dt="2024-02-02T16:14:13.878" v="116" actId="478"/>
          <ac:grpSpMkLst>
            <pc:docMk/>
            <pc:sldMk cId="0" sldId="258"/>
            <ac:grpSpMk id="21" creationId="{FE7989F5-59A7-5FC5-F7FD-08D9DEE57730}"/>
          </ac:grpSpMkLst>
        </pc:grpChg>
        <pc:grpChg chg="add mod">
          <ac:chgData name="John Stelling" userId="eaafbebf78cefb57" providerId="LiveId" clId="{97269083-4948-4B86-99FA-90510FE1DA93}" dt="2024-02-02T16:15:44.473" v="154" actId="1037"/>
          <ac:grpSpMkLst>
            <pc:docMk/>
            <pc:sldMk cId="0" sldId="258"/>
            <ac:grpSpMk id="22" creationId="{8CC05979-F4AF-8FA4-7EBC-91EF0477DCA5}"/>
          </ac:grpSpMkLst>
        </pc:grpChg>
        <pc:grpChg chg="add mod">
          <ac:chgData name="John Stelling" userId="eaafbebf78cefb57" providerId="LiveId" clId="{97269083-4948-4B86-99FA-90510FE1DA93}" dt="2024-02-02T16:16:19.307" v="181" actId="14100"/>
          <ac:grpSpMkLst>
            <pc:docMk/>
            <pc:sldMk cId="0" sldId="258"/>
            <ac:grpSpMk id="25" creationId="{0AAE5D34-DABC-0F79-867B-83E1319EEB12}"/>
          </ac:grpSpMkLst>
        </pc:grpChg>
        <pc:grpChg chg="add del mod">
          <ac:chgData name="John Stelling" userId="eaafbebf78cefb57" providerId="LiveId" clId="{97269083-4948-4B86-99FA-90510FE1DA93}" dt="2024-02-02T16:17:57.867" v="449" actId="478"/>
          <ac:grpSpMkLst>
            <pc:docMk/>
            <pc:sldMk cId="0" sldId="258"/>
            <ac:grpSpMk id="28" creationId="{DF275ACE-CAAF-7DA7-4D48-C1A085F15591}"/>
          </ac:grpSpMkLst>
        </pc:grpChg>
        <pc:grpChg chg="add del mod">
          <ac:chgData name="John Stelling" userId="eaafbebf78cefb57" providerId="LiveId" clId="{97269083-4948-4B86-99FA-90510FE1DA93}" dt="2024-02-02T16:18:07.513" v="455" actId="478"/>
          <ac:grpSpMkLst>
            <pc:docMk/>
            <pc:sldMk cId="0" sldId="258"/>
            <ac:grpSpMk id="31" creationId="{9B4A5C60-DF5B-162D-B781-F20FBDCE169D}"/>
          </ac:grpSpMkLst>
        </pc:grpChg>
        <pc:grpChg chg="add mod">
          <ac:chgData name="John Stelling" userId="eaafbebf78cefb57" providerId="LiveId" clId="{97269083-4948-4B86-99FA-90510FE1DA93}" dt="2024-02-02T16:17:41.821" v="381" actId="1036"/>
          <ac:grpSpMkLst>
            <pc:docMk/>
            <pc:sldMk cId="0" sldId="258"/>
            <ac:grpSpMk id="34" creationId="{F53D5E23-6052-21DE-3B4D-F013D182331B}"/>
          </ac:grpSpMkLst>
        </pc:grpChg>
        <pc:grpChg chg="add mod">
          <ac:chgData name="John Stelling" userId="eaafbebf78cefb57" providerId="LiveId" clId="{97269083-4948-4B86-99FA-90510FE1DA93}" dt="2024-02-02T16:17:47.486" v="445" actId="1035"/>
          <ac:grpSpMkLst>
            <pc:docMk/>
            <pc:sldMk cId="0" sldId="258"/>
            <ac:grpSpMk id="37" creationId="{1A021177-452A-C1C0-FEDF-5C96E5035FBF}"/>
          </ac:grpSpMkLst>
        </pc:grpChg>
      </pc:sldChg>
      <pc:sldChg chg="addSp delSp modSp mod">
        <pc:chgData name="John Stelling" userId="eaafbebf78cefb57" providerId="LiveId" clId="{97269083-4948-4B86-99FA-90510FE1DA93}" dt="2024-02-02T16:16:34.701" v="197" actId="478"/>
        <pc:sldMkLst>
          <pc:docMk/>
          <pc:sldMk cId="0" sldId="259"/>
        </pc:sldMkLst>
        <pc:spChg chg="del">
          <ac:chgData name="John Stelling" userId="eaafbebf78cefb57" providerId="LiveId" clId="{97269083-4948-4B86-99FA-90510FE1DA93}" dt="2024-02-02T16:13:37.188" v="94" actId="478"/>
          <ac:spMkLst>
            <pc:docMk/>
            <pc:sldMk cId="0" sldId="259"/>
            <ac:spMk id="6" creationId="{00000000-0000-0000-0000-000000000000}"/>
          </ac:spMkLst>
        </pc:spChg>
        <pc:spChg chg="del">
          <ac:chgData name="John Stelling" userId="eaafbebf78cefb57" providerId="LiveId" clId="{97269083-4948-4B86-99FA-90510FE1DA93}" dt="2024-02-02T16:13:36.427" v="93" actId="478"/>
          <ac:spMkLst>
            <pc:docMk/>
            <pc:sldMk cId="0" sldId="259"/>
            <ac:spMk id="7" creationId="{00000000-0000-0000-0000-000000000000}"/>
          </ac:spMkLst>
        </pc:spChg>
        <pc:spChg chg="mod">
          <ac:chgData name="John Stelling" userId="eaafbebf78cefb57" providerId="LiveId" clId="{97269083-4948-4B86-99FA-90510FE1DA93}" dt="2024-02-02T16:10:53.202" v="1"/>
          <ac:spMkLst>
            <pc:docMk/>
            <pc:sldMk cId="0" sldId="259"/>
            <ac:spMk id="10" creationId="{001F89C7-B602-B26C-3775-F77AD9E75E42}"/>
          </ac:spMkLst>
        </pc:spChg>
        <pc:spChg chg="mod">
          <ac:chgData name="John Stelling" userId="eaafbebf78cefb57" providerId="LiveId" clId="{97269083-4948-4B86-99FA-90510FE1DA93}" dt="2024-02-02T16:10:53.202" v="1"/>
          <ac:spMkLst>
            <pc:docMk/>
            <pc:sldMk cId="0" sldId="259"/>
            <ac:spMk id="11" creationId="{0BC2858E-EB40-D624-7AAD-FBF31E3C2173}"/>
          </ac:spMkLst>
        </pc:spChg>
        <pc:spChg chg="mod">
          <ac:chgData name="John Stelling" userId="eaafbebf78cefb57" providerId="LiveId" clId="{97269083-4948-4B86-99FA-90510FE1DA93}" dt="2024-02-02T16:13:39.391" v="95"/>
          <ac:spMkLst>
            <pc:docMk/>
            <pc:sldMk cId="0" sldId="259"/>
            <ac:spMk id="13" creationId="{8A893A55-A110-EC4D-7029-F4B60408EA3E}"/>
          </ac:spMkLst>
        </pc:spChg>
        <pc:spChg chg="mod">
          <ac:chgData name="John Stelling" userId="eaafbebf78cefb57" providerId="LiveId" clId="{97269083-4948-4B86-99FA-90510FE1DA93}" dt="2024-02-02T16:14:08.327" v="115" actId="1036"/>
          <ac:spMkLst>
            <pc:docMk/>
            <pc:sldMk cId="0" sldId="259"/>
            <ac:spMk id="14" creationId="{1B4F3598-1A2A-172B-9FCE-73E55042AFC2}"/>
          </ac:spMkLst>
        </pc:spChg>
        <pc:spChg chg="mod">
          <ac:chgData name="John Stelling" userId="eaafbebf78cefb57" providerId="LiveId" clId="{97269083-4948-4B86-99FA-90510FE1DA93}" dt="2024-02-02T16:15:00.517" v="151" actId="207"/>
          <ac:spMkLst>
            <pc:docMk/>
            <pc:sldMk cId="0" sldId="259"/>
            <ac:spMk id="16" creationId="{5381C9B4-BB4F-14C4-9100-1804305A3064}"/>
          </ac:spMkLst>
        </pc:spChg>
        <pc:spChg chg="mod">
          <ac:chgData name="John Stelling" userId="eaafbebf78cefb57" providerId="LiveId" clId="{97269083-4948-4B86-99FA-90510FE1DA93}" dt="2024-02-02T16:15:00.517" v="151" actId="207"/>
          <ac:spMkLst>
            <pc:docMk/>
            <pc:sldMk cId="0" sldId="259"/>
            <ac:spMk id="17" creationId="{277B2540-D7BD-B18F-0C4A-A2587DDE3C94}"/>
          </ac:spMkLst>
        </pc:spChg>
        <pc:spChg chg="mod">
          <ac:chgData name="John Stelling" userId="eaafbebf78cefb57" providerId="LiveId" clId="{97269083-4948-4B86-99FA-90510FE1DA93}" dt="2024-02-02T16:15:50.039" v="156"/>
          <ac:spMkLst>
            <pc:docMk/>
            <pc:sldMk cId="0" sldId="259"/>
            <ac:spMk id="19" creationId="{35DA9948-D203-4139-2557-9BD0EAF64DF8}"/>
          </ac:spMkLst>
        </pc:spChg>
        <pc:spChg chg="mod">
          <ac:chgData name="John Stelling" userId="eaafbebf78cefb57" providerId="LiveId" clId="{97269083-4948-4B86-99FA-90510FE1DA93}" dt="2024-02-02T16:15:58.888" v="174" actId="1037"/>
          <ac:spMkLst>
            <pc:docMk/>
            <pc:sldMk cId="0" sldId="259"/>
            <ac:spMk id="20" creationId="{C48CCFD4-72CD-F6B7-1379-35C7BC17489E}"/>
          </ac:spMkLst>
        </pc:spChg>
        <pc:spChg chg="mod">
          <ac:chgData name="John Stelling" userId="eaafbebf78cefb57" providerId="LiveId" clId="{97269083-4948-4B86-99FA-90510FE1DA93}" dt="2024-02-02T16:16:28.455" v="184"/>
          <ac:spMkLst>
            <pc:docMk/>
            <pc:sldMk cId="0" sldId="259"/>
            <ac:spMk id="22" creationId="{F57EB0F0-B223-D1B5-DF61-8195D5CDE430}"/>
          </ac:spMkLst>
        </pc:spChg>
        <pc:spChg chg="mod">
          <ac:chgData name="John Stelling" userId="eaafbebf78cefb57" providerId="LiveId" clId="{97269083-4948-4B86-99FA-90510FE1DA93}" dt="2024-02-02T16:16:28.455" v="184"/>
          <ac:spMkLst>
            <pc:docMk/>
            <pc:sldMk cId="0" sldId="259"/>
            <ac:spMk id="23" creationId="{DE36C885-E455-6A6A-1901-2817EA2F8D80}"/>
          </ac:spMkLst>
        </pc:spChg>
        <pc:grpChg chg="add mod">
          <ac:chgData name="John Stelling" userId="eaafbebf78cefb57" providerId="LiveId" clId="{97269083-4948-4B86-99FA-90510FE1DA93}" dt="2024-02-02T16:10:53.202" v="1"/>
          <ac:grpSpMkLst>
            <pc:docMk/>
            <pc:sldMk cId="0" sldId="259"/>
            <ac:grpSpMk id="9" creationId="{57482E0A-FA44-67AA-5B50-1A2EF1EC4455}"/>
          </ac:grpSpMkLst>
        </pc:grpChg>
        <pc:grpChg chg="add del mod">
          <ac:chgData name="John Stelling" userId="eaafbebf78cefb57" providerId="LiveId" clId="{97269083-4948-4B86-99FA-90510FE1DA93}" dt="2024-02-02T16:15:49.308" v="155" actId="478"/>
          <ac:grpSpMkLst>
            <pc:docMk/>
            <pc:sldMk cId="0" sldId="259"/>
            <ac:grpSpMk id="12" creationId="{9D6054EE-5C72-1DE6-507B-F74B22429494}"/>
          </ac:grpSpMkLst>
        </pc:grpChg>
        <pc:grpChg chg="add del mod">
          <ac:chgData name="John Stelling" userId="eaafbebf78cefb57" providerId="LiveId" clId="{97269083-4948-4B86-99FA-90510FE1DA93}" dt="2024-02-02T16:16:34.701" v="197" actId="478"/>
          <ac:grpSpMkLst>
            <pc:docMk/>
            <pc:sldMk cId="0" sldId="259"/>
            <ac:grpSpMk id="15" creationId="{776B73C7-7AC9-5DB6-ACED-85932F6BE880}"/>
          </ac:grpSpMkLst>
        </pc:grpChg>
        <pc:grpChg chg="add del mod">
          <ac:chgData name="John Stelling" userId="eaafbebf78cefb57" providerId="LiveId" clId="{97269083-4948-4B86-99FA-90510FE1DA93}" dt="2024-02-02T16:16:28.156" v="183" actId="478"/>
          <ac:grpSpMkLst>
            <pc:docMk/>
            <pc:sldMk cId="0" sldId="259"/>
            <ac:grpSpMk id="18" creationId="{8C33A426-BAB1-A0EE-E442-4E740E7B9311}"/>
          </ac:grpSpMkLst>
        </pc:grpChg>
        <pc:grpChg chg="add mod">
          <ac:chgData name="John Stelling" userId="eaafbebf78cefb57" providerId="LiveId" clId="{97269083-4948-4B86-99FA-90510FE1DA93}" dt="2024-02-02T16:16:31.602" v="196" actId="1035"/>
          <ac:grpSpMkLst>
            <pc:docMk/>
            <pc:sldMk cId="0" sldId="259"/>
            <ac:grpSpMk id="21" creationId="{D94C8E4C-500A-EDEF-FDF0-60656C51239A}"/>
          </ac:grpSpMkLst>
        </pc:grpChg>
      </pc:sldChg>
      <pc:sldChg chg="addSp delSp modSp mod">
        <pc:chgData name="John Stelling" userId="eaafbebf78cefb57" providerId="LiveId" clId="{97269083-4948-4B86-99FA-90510FE1DA93}" dt="2024-02-02T16:16:52.216" v="206" actId="1037"/>
        <pc:sldMkLst>
          <pc:docMk/>
          <pc:sldMk cId="0" sldId="260"/>
        </pc:sldMkLst>
        <pc:spChg chg="del mod">
          <ac:chgData name="John Stelling" userId="eaafbebf78cefb57" providerId="LiveId" clId="{97269083-4948-4B86-99FA-90510FE1DA93}" dt="2024-02-02T16:16:39.702" v="199" actId="478"/>
          <ac:spMkLst>
            <pc:docMk/>
            <pc:sldMk cId="0" sldId="260"/>
            <ac:spMk id="6" creationId="{00000000-0000-0000-0000-000000000000}"/>
          </ac:spMkLst>
        </pc:spChg>
        <pc:spChg chg="del">
          <ac:chgData name="John Stelling" userId="eaafbebf78cefb57" providerId="LiveId" clId="{97269083-4948-4B86-99FA-90510FE1DA93}" dt="2024-02-02T16:16:39.095" v="198" actId="478"/>
          <ac:spMkLst>
            <pc:docMk/>
            <pc:sldMk cId="0" sldId="260"/>
            <ac:spMk id="7" creationId="{00000000-0000-0000-0000-000000000000}"/>
          </ac:spMkLst>
        </pc:spChg>
        <pc:spChg chg="mod">
          <ac:chgData name="John Stelling" userId="eaafbebf78cefb57" providerId="LiveId" clId="{97269083-4948-4B86-99FA-90510FE1DA93}" dt="2024-02-02T16:10:56.155" v="2"/>
          <ac:spMkLst>
            <pc:docMk/>
            <pc:sldMk cId="0" sldId="260"/>
            <ac:spMk id="9" creationId="{A73A337C-3E8B-547B-AD8F-E1034D1C3F89}"/>
          </ac:spMkLst>
        </pc:spChg>
        <pc:spChg chg="mod">
          <ac:chgData name="John Stelling" userId="eaafbebf78cefb57" providerId="LiveId" clId="{97269083-4948-4B86-99FA-90510FE1DA93}" dt="2024-02-02T16:10:56.155" v="2"/>
          <ac:spMkLst>
            <pc:docMk/>
            <pc:sldMk cId="0" sldId="260"/>
            <ac:spMk id="10" creationId="{118EB9EA-D624-BE26-4961-FACA87AE6381}"/>
          </ac:spMkLst>
        </pc:spChg>
        <pc:spChg chg="mod">
          <ac:chgData name="John Stelling" userId="eaafbebf78cefb57" providerId="LiveId" clId="{97269083-4948-4B86-99FA-90510FE1DA93}" dt="2024-02-02T16:16:50.923" v="204"/>
          <ac:spMkLst>
            <pc:docMk/>
            <pc:sldMk cId="0" sldId="260"/>
            <ac:spMk id="12" creationId="{2617CF8F-F479-AAFE-5B00-21DFD51A6159}"/>
          </ac:spMkLst>
        </pc:spChg>
        <pc:spChg chg="mod">
          <ac:chgData name="John Stelling" userId="eaafbebf78cefb57" providerId="LiveId" clId="{97269083-4948-4B86-99FA-90510FE1DA93}" dt="2024-02-02T16:16:50.923" v="204"/>
          <ac:spMkLst>
            <pc:docMk/>
            <pc:sldMk cId="0" sldId="260"/>
            <ac:spMk id="13" creationId="{F88F5279-30C8-2693-1EB0-3E989C77D62C}"/>
          </ac:spMkLst>
        </pc:spChg>
        <pc:grpChg chg="add mod">
          <ac:chgData name="John Stelling" userId="eaafbebf78cefb57" providerId="LiveId" clId="{97269083-4948-4B86-99FA-90510FE1DA93}" dt="2024-02-02T16:10:56.155" v="2"/>
          <ac:grpSpMkLst>
            <pc:docMk/>
            <pc:sldMk cId="0" sldId="260"/>
            <ac:grpSpMk id="8" creationId="{449A9D4E-CF5A-8BE9-CF8F-C787967C366A}"/>
          </ac:grpSpMkLst>
        </pc:grpChg>
        <pc:grpChg chg="add mod">
          <ac:chgData name="John Stelling" userId="eaafbebf78cefb57" providerId="LiveId" clId="{97269083-4948-4B86-99FA-90510FE1DA93}" dt="2024-02-02T16:16:52.216" v="206" actId="1037"/>
          <ac:grpSpMkLst>
            <pc:docMk/>
            <pc:sldMk cId="0" sldId="260"/>
            <ac:grpSpMk id="11" creationId="{312EA93C-4D04-B496-6E5C-B9F5585AD781}"/>
          </ac:grpSpMkLst>
        </pc:grpChg>
      </pc:sldChg>
      <pc:sldChg chg="addSp delSp modSp mod">
        <pc:chgData name="John Stelling" userId="eaafbebf78cefb57" providerId="LiveId" clId="{97269083-4948-4B86-99FA-90510FE1DA93}" dt="2024-02-02T16:16:53.948" v="207"/>
        <pc:sldMkLst>
          <pc:docMk/>
          <pc:sldMk cId="0" sldId="261"/>
        </pc:sldMkLst>
        <pc:spChg chg="del">
          <ac:chgData name="John Stelling" userId="eaafbebf78cefb57" providerId="LiveId" clId="{97269083-4948-4B86-99FA-90510FE1DA93}" dt="2024-02-02T16:16:41.080" v="200" actId="478"/>
          <ac:spMkLst>
            <pc:docMk/>
            <pc:sldMk cId="0" sldId="261"/>
            <ac:spMk id="7" creationId="{00000000-0000-0000-0000-000000000000}"/>
          </ac:spMkLst>
        </pc:spChg>
        <pc:spChg chg="del">
          <ac:chgData name="John Stelling" userId="eaafbebf78cefb57" providerId="LiveId" clId="{97269083-4948-4B86-99FA-90510FE1DA93}" dt="2024-02-02T16:16:42.575" v="201" actId="478"/>
          <ac:spMkLst>
            <pc:docMk/>
            <pc:sldMk cId="0" sldId="261"/>
            <ac:spMk id="8" creationId="{00000000-0000-0000-0000-000000000000}"/>
          </ac:spMkLst>
        </pc:spChg>
        <pc:spChg chg="mod">
          <ac:chgData name="John Stelling" userId="eaafbebf78cefb57" providerId="LiveId" clId="{97269083-4948-4B86-99FA-90510FE1DA93}" dt="2024-02-02T16:10:57.381" v="3"/>
          <ac:spMkLst>
            <pc:docMk/>
            <pc:sldMk cId="0" sldId="261"/>
            <ac:spMk id="9" creationId="{6F39BB39-58DE-FDB4-87DC-C4BD675EEADA}"/>
          </ac:spMkLst>
        </pc:spChg>
        <pc:spChg chg="mod">
          <ac:chgData name="John Stelling" userId="eaafbebf78cefb57" providerId="LiveId" clId="{97269083-4948-4B86-99FA-90510FE1DA93}" dt="2024-02-02T16:10:57.381" v="3"/>
          <ac:spMkLst>
            <pc:docMk/>
            <pc:sldMk cId="0" sldId="261"/>
            <ac:spMk id="12" creationId="{8F287535-E3D9-E31E-18BB-3A1D27028393}"/>
          </ac:spMkLst>
        </pc:spChg>
        <pc:spChg chg="mod">
          <ac:chgData name="John Stelling" userId="eaafbebf78cefb57" providerId="LiveId" clId="{97269083-4948-4B86-99FA-90510FE1DA93}" dt="2024-02-02T16:16:53.948" v="207"/>
          <ac:spMkLst>
            <pc:docMk/>
            <pc:sldMk cId="0" sldId="261"/>
            <ac:spMk id="14" creationId="{B1DA4179-E899-CE91-8DE8-B8A5743DD518}"/>
          </ac:spMkLst>
        </pc:spChg>
        <pc:spChg chg="mod">
          <ac:chgData name="John Stelling" userId="eaafbebf78cefb57" providerId="LiveId" clId="{97269083-4948-4B86-99FA-90510FE1DA93}" dt="2024-02-02T16:16:53.948" v="207"/>
          <ac:spMkLst>
            <pc:docMk/>
            <pc:sldMk cId="0" sldId="261"/>
            <ac:spMk id="15" creationId="{A58E98D3-D7C2-6717-E3A3-017F2AD3F173}"/>
          </ac:spMkLst>
        </pc:spChg>
        <pc:grpChg chg="add mod">
          <ac:chgData name="John Stelling" userId="eaafbebf78cefb57" providerId="LiveId" clId="{97269083-4948-4B86-99FA-90510FE1DA93}" dt="2024-02-02T16:10:57.381" v="3"/>
          <ac:grpSpMkLst>
            <pc:docMk/>
            <pc:sldMk cId="0" sldId="261"/>
            <ac:grpSpMk id="2" creationId="{EC3233B2-BA46-781F-54F5-7C717412199E}"/>
          </ac:grpSpMkLst>
        </pc:grpChg>
        <pc:grpChg chg="add mod">
          <ac:chgData name="John Stelling" userId="eaafbebf78cefb57" providerId="LiveId" clId="{97269083-4948-4B86-99FA-90510FE1DA93}" dt="2024-02-02T16:16:53.948" v="207"/>
          <ac:grpSpMkLst>
            <pc:docMk/>
            <pc:sldMk cId="0" sldId="261"/>
            <ac:grpSpMk id="13" creationId="{6D75751E-0F8A-2DFA-B6FD-227EB040ECB9}"/>
          </ac:grpSpMkLst>
        </pc:grpChg>
      </pc:sldChg>
      <pc:sldChg chg="addSp delSp modSp mod">
        <pc:chgData name="John Stelling" userId="eaafbebf78cefb57" providerId="LiveId" clId="{97269083-4948-4B86-99FA-90510FE1DA93}" dt="2024-02-02T16:22:05.651" v="582"/>
        <pc:sldMkLst>
          <pc:docMk/>
          <pc:sldMk cId="0" sldId="263"/>
        </pc:sldMkLst>
        <pc:spChg chg="mod">
          <ac:chgData name="John Stelling" userId="eaafbebf78cefb57" providerId="LiveId" clId="{97269083-4948-4B86-99FA-90510FE1DA93}" dt="2024-02-02T16:11:00.752" v="7"/>
          <ac:spMkLst>
            <pc:docMk/>
            <pc:sldMk cId="0" sldId="263"/>
            <ac:spMk id="4" creationId="{C31D0923-3FE9-D1B6-4CA9-CB5DB407D6AD}"/>
          </ac:spMkLst>
        </pc:spChg>
        <pc:spChg chg="mod">
          <ac:chgData name="John Stelling" userId="eaafbebf78cefb57" providerId="LiveId" clId="{97269083-4948-4B86-99FA-90510FE1DA93}" dt="2024-02-02T16:11:00.752" v="7"/>
          <ac:spMkLst>
            <pc:docMk/>
            <pc:sldMk cId="0" sldId="263"/>
            <ac:spMk id="6" creationId="{941D2802-AF16-00FA-41DE-B87B42CE9E93}"/>
          </ac:spMkLst>
        </pc:spChg>
        <pc:spChg chg="del">
          <ac:chgData name="John Stelling" userId="eaafbebf78cefb57" providerId="LiveId" clId="{97269083-4948-4B86-99FA-90510FE1DA93}" dt="2024-02-02T16:19:13.166" v="482" actId="478"/>
          <ac:spMkLst>
            <pc:docMk/>
            <pc:sldMk cId="0" sldId="263"/>
            <ac:spMk id="9" creationId="{00000000-0000-0000-0000-000000000000}"/>
          </ac:spMkLst>
        </pc:spChg>
        <pc:spChg chg="del">
          <ac:chgData name="John Stelling" userId="eaafbebf78cefb57" providerId="LiveId" clId="{97269083-4948-4B86-99FA-90510FE1DA93}" dt="2024-02-02T16:19:14.206" v="483" actId="478"/>
          <ac:spMkLst>
            <pc:docMk/>
            <pc:sldMk cId="0" sldId="263"/>
            <ac:spMk id="10" creationId="{00000000-0000-0000-0000-000000000000}"/>
          </ac:spMkLst>
        </pc:spChg>
        <pc:spChg chg="mod">
          <ac:chgData name="John Stelling" userId="eaafbebf78cefb57" providerId="LiveId" clId="{97269083-4948-4B86-99FA-90510FE1DA93}" dt="2024-02-02T16:22:05.651" v="582"/>
          <ac:spMkLst>
            <pc:docMk/>
            <pc:sldMk cId="0" sldId="263"/>
            <ac:spMk id="12" creationId="{06585F61-089A-2F6D-8A57-23810E6C1351}"/>
          </ac:spMkLst>
        </pc:spChg>
        <pc:spChg chg="mod">
          <ac:chgData name="John Stelling" userId="eaafbebf78cefb57" providerId="LiveId" clId="{97269083-4948-4B86-99FA-90510FE1DA93}" dt="2024-02-02T16:22:05.651" v="582"/>
          <ac:spMkLst>
            <pc:docMk/>
            <pc:sldMk cId="0" sldId="263"/>
            <ac:spMk id="13" creationId="{BD523DFC-B377-5298-EA0B-15D0CEBF8443}"/>
          </ac:spMkLst>
        </pc:spChg>
        <pc:grpChg chg="add mod">
          <ac:chgData name="John Stelling" userId="eaafbebf78cefb57" providerId="LiveId" clId="{97269083-4948-4B86-99FA-90510FE1DA93}" dt="2024-02-02T16:11:00.752" v="7"/>
          <ac:grpSpMkLst>
            <pc:docMk/>
            <pc:sldMk cId="0" sldId="263"/>
            <ac:grpSpMk id="2" creationId="{6BDB2896-FC27-7AB0-6D4F-EBBAE3C8FABE}"/>
          </ac:grpSpMkLst>
        </pc:grpChg>
        <pc:grpChg chg="add mod">
          <ac:chgData name="John Stelling" userId="eaafbebf78cefb57" providerId="LiveId" clId="{97269083-4948-4B86-99FA-90510FE1DA93}" dt="2024-02-02T16:22:05.651" v="582"/>
          <ac:grpSpMkLst>
            <pc:docMk/>
            <pc:sldMk cId="0" sldId="263"/>
            <ac:grpSpMk id="11" creationId="{5E2A2A7C-A454-B5E9-CE05-38F025C42906}"/>
          </ac:grpSpMkLst>
        </pc:grpChg>
      </pc:sldChg>
      <pc:sldChg chg="addSp delSp modSp mod">
        <pc:chgData name="John Stelling" userId="eaafbebf78cefb57" providerId="LiveId" clId="{97269083-4948-4B86-99FA-90510FE1DA93}" dt="2024-02-02T16:22:23.275" v="601"/>
        <pc:sldMkLst>
          <pc:docMk/>
          <pc:sldMk cId="0" sldId="268"/>
        </pc:sldMkLst>
        <pc:spChg chg="mod">
          <ac:chgData name="John Stelling" userId="eaafbebf78cefb57" providerId="LiveId" clId="{97269083-4948-4B86-99FA-90510FE1DA93}" dt="2024-02-02T16:11:14.969" v="26"/>
          <ac:spMkLst>
            <pc:docMk/>
            <pc:sldMk cId="0" sldId="268"/>
            <ac:spMk id="3" creationId="{352DA63A-305F-6712-6B72-8718E04DD6BD}"/>
          </ac:spMkLst>
        </pc:spChg>
        <pc:spChg chg="mod">
          <ac:chgData name="John Stelling" userId="eaafbebf78cefb57" providerId="LiveId" clId="{97269083-4948-4B86-99FA-90510FE1DA93}" dt="2024-02-02T16:11:14.969" v="26"/>
          <ac:spMkLst>
            <pc:docMk/>
            <pc:sldMk cId="0" sldId="268"/>
            <ac:spMk id="4" creationId="{A5B73449-9965-A498-FD5F-F30A372B95B5}"/>
          </ac:spMkLst>
        </pc:spChg>
        <pc:spChg chg="del">
          <ac:chgData name="John Stelling" userId="eaafbebf78cefb57" providerId="LiveId" clId="{97269083-4948-4B86-99FA-90510FE1DA93}" dt="2024-02-02T16:19:45.402" v="521" actId="478"/>
          <ac:spMkLst>
            <pc:docMk/>
            <pc:sldMk cId="0" sldId="268"/>
            <ac:spMk id="8" creationId="{00000000-0000-0000-0000-000000000000}"/>
          </ac:spMkLst>
        </pc:spChg>
        <pc:spChg chg="del">
          <ac:chgData name="John Stelling" userId="eaafbebf78cefb57" providerId="LiveId" clId="{97269083-4948-4B86-99FA-90510FE1DA93}" dt="2024-02-02T16:19:44.860" v="520" actId="478"/>
          <ac:spMkLst>
            <pc:docMk/>
            <pc:sldMk cId="0" sldId="268"/>
            <ac:spMk id="9" creationId="{00000000-0000-0000-0000-000000000000}"/>
          </ac:spMkLst>
        </pc:spChg>
        <pc:spChg chg="mod">
          <ac:chgData name="John Stelling" userId="eaafbebf78cefb57" providerId="LiveId" clId="{97269083-4948-4B86-99FA-90510FE1DA93}" dt="2024-02-02T16:22:23.275" v="601"/>
          <ac:spMkLst>
            <pc:docMk/>
            <pc:sldMk cId="0" sldId="268"/>
            <ac:spMk id="13" creationId="{33B91BE8-6D6C-58A4-2CB0-757904428B5A}"/>
          </ac:spMkLst>
        </pc:spChg>
        <pc:spChg chg="mod">
          <ac:chgData name="John Stelling" userId="eaafbebf78cefb57" providerId="LiveId" clId="{97269083-4948-4B86-99FA-90510FE1DA93}" dt="2024-02-02T16:22:23.275" v="601"/>
          <ac:spMkLst>
            <pc:docMk/>
            <pc:sldMk cId="0" sldId="268"/>
            <ac:spMk id="14" creationId="{E0465E0A-B859-1499-CDB3-B6618C4ADEF5}"/>
          </ac:spMkLst>
        </pc:spChg>
        <pc:grpChg chg="add mod">
          <ac:chgData name="John Stelling" userId="eaafbebf78cefb57" providerId="LiveId" clId="{97269083-4948-4B86-99FA-90510FE1DA93}" dt="2024-02-02T16:11:14.969" v="26"/>
          <ac:grpSpMkLst>
            <pc:docMk/>
            <pc:sldMk cId="0" sldId="268"/>
            <ac:grpSpMk id="2" creationId="{A0C24B8D-F87A-F341-270E-354BC6EE3B17}"/>
          </ac:grpSpMkLst>
        </pc:grpChg>
        <pc:grpChg chg="add mod">
          <ac:chgData name="John Stelling" userId="eaafbebf78cefb57" providerId="LiveId" clId="{97269083-4948-4B86-99FA-90510FE1DA93}" dt="2024-02-02T16:22:23.275" v="601"/>
          <ac:grpSpMkLst>
            <pc:docMk/>
            <pc:sldMk cId="0" sldId="268"/>
            <ac:grpSpMk id="12" creationId="{2730A736-79D7-3F84-0474-7C61629350CC}"/>
          </ac:grpSpMkLst>
        </pc:grpChg>
      </pc:sldChg>
      <pc:sldChg chg="addSp delSp modSp mod">
        <pc:chgData name="John Stelling" userId="eaafbebf78cefb57" providerId="LiveId" clId="{97269083-4948-4B86-99FA-90510FE1DA93}" dt="2024-02-02T16:22:41.851" v="648" actId="478"/>
        <pc:sldMkLst>
          <pc:docMk/>
          <pc:sldMk cId="0" sldId="269"/>
        </pc:sldMkLst>
        <pc:spChg chg="del">
          <ac:chgData name="John Stelling" userId="eaafbebf78cefb57" providerId="LiveId" clId="{97269083-4948-4B86-99FA-90510FE1DA93}" dt="2024-02-02T16:22:41.851" v="648" actId="478"/>
          <ac:spMkLst>
            <pc:docMk/>
            <pc:sldMk cId="0" sldId="269"/>
            <ac:spMk id="7" creationId="{00000000-0000-0000-0000-000000000000}"/>
          </ac:spMkLst>
        </pc:spChg>
        <pc:spChg chg="del">
          <ac:chgData name="John Stelling" userId="eaafbebf78cefb57" providerId="LiveId" clId="{97269083-4948-4B86-99FA-90510FE1DA93}" dt="2024-02-02T16:22:41.074" v="647" actId="478"/>
          <ac:spMkLst>
            <pc:docMk/>
            <pc:sldMk cId="0" sldId="269"/>
            <ac:spMk id="8" creationId="{00000000-0000-0000-0000-000000000000}"/>
          </ac:spMkLst>
        </pc:spChg>
        <pc:spChg chg="mod">
          <ac:chgData name="John Stelling" userId="eaafbebf78cefb57" providerId="LiveId" clId="{97269083-4948-4B86-99FA-90510FE1DA93}" dt="2024-02-02T16:11:19.929" v="31"/>
          <ac:spMkLst>
            <pc:docMk/>
            <pc:sldMk cId="0" sldId="269"/>
            <ac:spMk id="9" creationId="{6893296D-824A-2E12-F86C-1F8CE6FBA33C}"/>
          </ac:spMkLst>
        </pc:spChg>
        <pc:spChg chg="mod">
          <ac:chgData name="John Stelling" userId="eaafbebf78cefb57" providerId="LiveId" clId="{97269083-4948-4B86-99FA-90510FE1DA93}" dt="2024-02-02T16:11:19.929" v="31"/>
          <ac:spMkLst>
            <pc:docMk/>
            <pc:sldMk cId="0" sldId="269"/>
            <ac:spMk id="11" creationId="{F681C5A0-7EB3-88A6-F5A7-3C59ADC00BFA}"/>
          </ac:spMkLst>
        </pc:spChg>
        <pc:spChg chg="mod">
          <ac:chgData name="John Stelling" userId="eaafbebf78cefb57" providerId="LiveId" clId="{97269083-4948-4B86-99FA-90510FE1DA93}" dt="2024-02-02T16:22:29.423" v="604"/>
          <ac:spMkLst>
            <pc:docMk/>
            <pc:sldMk cId="0" sldId="269"/>
            <ac:spMk id="14" creationId="{D5A5103B-B7B9-AE05-E763-96A3C7CE6D40}"/>
          </ac:spMkLst>
        </pc:spChg>
        <pc:spChg chg="mod">
          <ac:chgData name="John Stelling" userId="eaafbebf78cefb57" providerId="LiveId" clId="{97269083-4948-4B86-99FA-90510FE1DA93}" dt="2024-02-02T16:22:29.423" v="604"/>
          <ac:spMkLst>
            <pc:docMk/>
            <pc:sldMk cId="0" sldId="269"/>
            <ac:spMk id="15" creationId="{077B880B-60D7-5753-DFCE-6853E34B182B}"/>
          </ac:spMkLst>
        </pc:spChg>
        <pc:grpChg chg="add mod">
          <ac:chgData name="John Stelling" userId="eaafbebf78cefb57" providerId="LiveId" clId="{97269083-4948-4B86-99FA-90510FE1DA93}" dt="2024-02-02T16:11:19.929" v="31"/>
          <ac:grpSpMkLst>
            <pc:docMk/>
            <pc:sldMk cId="0" sldId="269"/>
            <ac:grpSpMk id="2" creationId="{0F42051E-2EC6-B8E5-126B-6B4A222286BB}"/>
          </ac:grpSpMkLst>
        </pc:grpChg>
        <pc:grpChg chg="add mod">
          <ac:chgData name="John Stelling" userId="eaafbebf78cefb57" providerId="LiveId" clId="{97269083-4948-4B86-99FA-90510FE1DA93}" dt="2024-02-02T16:22:38.882" v="646" actId="1035"/>
          <ac:grpSpMkLst>
            <pc:docMk/>
            <pc:sldMk cId="0" sldId="269"/>
            <ac:grpSpMk id="13" creationId="{63142916-250A-833B-15F1-B5832899B9E3}"/>
          </ac:grpSpMkLst>
        </pc:grpChg>
      </pc:sldChg>
      <pc:sldChg chg="addSp delSp modSp mod">
        <pc:chgData name="John Stelling" userId="eaafbebf78cefb57" providerId="LiveId" clId="{97269083-4948-4B86-99FA-90510FE1DA93}" dt="2024-02-02T16:22:50.405" v="655"/>
        <pc:sldMkLst>
          <pc:docMk/>
          <pc:sldMk cId="0" sldId="272"/>
        </pc:sldMkLst>
        <pc:spChg chg="del">
          <ac:chgData name="John Stelling" userId="eaafbebf78cefb57" providerId="LiveId" clId="{97269083-4948-4B86-99FA-90510FE1DA93}" dt="2024-02-02T16:22:43.393" v="650" actId="478"/>
          <ac:spMkLst>
            <pc:docMk/>
            <pc:sldMk cId="0" sldId="272"/>
            <ac:spMk id="3" creationId="{00000000-0000-0000-0000-000000000000}"/>
          </ac:spMkLst>
        </pc:spChg>
        <pc:spChg chg="del">
          <ac:chgData name="John Stelling" userId="eaafbebf78cefb57" providerId="LiveId" clId="{97269083-4948-4B86-99FA-90510FE1DA93}" dt="2024-02-02T16:22:42.925" v="649" actId="478"/>
          <ac:spMkLst>
            <pc:docMk/>
            <pc:sldMk cId="0" sldId="272"/>
            <ac:spMk id="7" creationId="{00000000-0000-0000-0000-000000000000}"/>
          </ac:spMkLst>
        </pc:spChg>
        <pc:spChg chg="mod">
          <ac:chgData name="John Stelling" userId="eaafbebf78cefb57" providerId="LiveId" clId="{97269083-4948-4B86-99FA-90510FE1DA93}" dt="2024-02-02T16:11:20.665" v="32"/>
          <ac:spMkLst>
            <pc:docMk/>
            <pc:sldMk cId="0" sldId="272"/>
            <ac:spMk id="8" creationId="{31E2C1C1-0661-A624-AE4D-C1AEEEFC2022}"/>
          </ac:spMkLst>
        </pc:spChg>
        <pc:spChg chg="mod">
          <ac:chgData name="John Stelling" userId="eaafbebf78cefb57" providerId="LiveId" clId="{97269083-4948-4B86-99FA-90510FE1DA93}" dt="2024-02-02T16:11:20.665" v="32"/>
          <ac:spMkLst>
            <pc:docMk/>
            <pc:sldMk cId="0" sldId="272"/>
            <ac:spMk id="10" creationId="{73C811D4-1928-EE5E-1F32-E6EE4D04C024}"/>
          </ac:spMkLst>
        </pc:spChg>
        <pc:spChg chg="mod">
          <ac:chgData name="John Stelling" userId="eaafbebf78cefb57" providerId="LiveId" clId="{97269083-4948-4B86-99FA-90510FE1DA93}" dt="2024-02-02T16:22:50.405" v="655"/>
          <ac:spMkLst>
            <pc:docMk/>
            <pc:sldMk cId="0" sldId="272"/>
            <ac:spMk id="12" creationId="{0138AE82-28FE-01C5-738F-391FA66D6D56}"/>
          </ac:spMkLst>
        </pc:spChg>
        <pc:spChg chg="mod">
          <ac:chgData name="John Stelling" userId="eaafbebf78cefb57" providerId="LiveId" clId="{97269083-4948-4B86-99FA-90510FE1DA93}" dt="2024-02-02T16:22:50.405" v="655"/>
          <ac:spMkLst>
            <pc:docMk/>
            <pc:sldMk cId="0" sldId="272"/>
            <ac:spMk id="13" creationId="{958B57BF-E472-74B8-6D14-E6EA20BF2112}"/>
          </ac:spMkLst>
        </pc:spChg>
        <pc:grpChg chg="add mod">
          <ac:chgData name="John Stelling" userId="eaafbebf78cefb57" providerId="LiveId" clId="{97269083-4948-4B86-99FA-90510FE1DA93}" dt="2024-02-02T16:11:20.665" v="32"/>
          <ac:grpSpMkLst>
            <pc:docMk/>
            <pc:sldMk cId="0" sldId="272"/>
            <ac:grpSpMk id="4" creationId="{7D23098E-C78F-19CE-050F-F147241F7899}"/>
          </ac:grpSpMkLst>
        </pc:grpChg>
        <pc:grpChg chg="add mod">
          <ac:chgData name="John Stelling" userId="eaafbebf78cefb57" providerId="LiveId" clId="{97269083-4948-4B86-99FA-90510FE1DA93}" dt="2024-02-02T16:22:50.405" v="655"/>
          <ac:grpSpMkLst>
            <pc:docMk/>
            <pc:sldMk cId="0" sldId="272"/>
            <ac:grpSpMk id="11" creationId="{D4A767D3-5EA5-99D3-C0ED-04407A5CE418}"/>
          </ac:grpSpMkLst>
        </pc:grpChg>
      </pc:sldChg>
      <pc:sldChg chg="addSp delSp modSp mod">
        <pc:chgData name="John Stelling" userId="eaafbebf78cefb57" providerId="LiveId" clId="{97269083-4948-4B86-99FA-90510FE1DA93}" dt="2024-02-02T16:22:51.120" v="656"/>
        <pc:sldMkLst>
          <pc:docMk/>
          <pc:sldMk cId="0" sldId="273"/>
        </pc:sldMkLst>
        <pc:spChg chg="del">
          <ac:chgData name="John Stelling" userId="eaafbebf78cefb57" providerId="LiveId" clId="{97269083-4948-4B86-99FA-90510FE1DA93}" dt="2024-02-02T16:22:44.868" v="652" actId="478"/>
          <ac:spMkLst>
            <pc:docMk/>
            <pc:sldMk cId="0" sldId="273"/>
            <ac:spMk id="3" creationId="{00000000-0000-0000-0000-000000000000}"/>
          </ac:spMkLst>
        </pc:spChg>
        <pc:spChg chg="del">
          <ac:chgData name="John Stelling" userId="eaafbebf78cefb57" providerId="LiveId" clId="{97269083-4948-4B86-99FA-90510FE1DA93}" dt="2024-02-02T16:22:44.396" v="651" actId="478"/>
          <ac:spMkLst>
            <pc:docMk/>
            <pc:sldMk cId="0" sldId="273"/>
            <ac:spMk id="7" creationId="{00000000-0000-0000-0000-000000000000}"/>
          </ac:spMkLst>
        </pc:spChg>
        <pc:spChg chg="mod">
          <ac:chgData name="John Stelling" userId="eaafbebf78cefb57" providerId="LiveId" clId="{97269083-4948-4B86-99FA-90510FE1DA93}" dt="2024-02-02T16:11:21.358" v="33"/>
          <ac:spMkLst>
            <pc:docMk/>
            <pc:sldMk cId="0" sldId="273"/>
            <ac:spMk id="9" creationId="{DD98B9B4-E45A-2BF6-F2F6-1F4F20DC5177}"/>
          </ac:spMkLst>
        </pc:spChg>
        <pc:spChg chg="mod">
          <ac:chgData name="John Stelling" userId="eaafbebf78cefb57" providerId="LiveId" clId="{97269083-4948-4B86-99FA-90510FE1DA93}" dt="2024-02-02T16:11:21.358" v="33"/>
          <ac:spMkLst>
            <pc:docMk/>
            <pc:sldMk cId="0" sldId="273"/>
            <ac:spMk id="10" creationId="{797A1DC7-96D7-E487-9945-CF9064AC5FA5}"/>
          </ac:spMkLst>
        </pc:spChg>
        <pc:spChg chg="mod">
          <ac:chgData name="John Stelling" userId="eaafbebf78cefb57" providerId="LiveId" clId="{97269083-4948-4B86-99FA-90510FE1DA93}" dt="2024-02-02T16:22:51.120" v="656"/>
          <ac:spMkLst>
            <pc:docMk/>
            <pc:sldMk cId="0" sldId="273"/>
            <ac:spMk id="12" creationId="{5AA7D1A0-EB55-851A-AC20-55CD2B4B729A}"/>
          </ac:spMkLst>
        </pc:spChg>
        <pc:spChg chg="mod">
          <ac:chgData name="John Stelling" userId="eaafbebf78cefb57" providerId="LiveId" clId="{97269083-4948-4B86-99FA-90510FE1DA93}" dt="2024-02-02T16:22:51.120" v="656"/>
          <ac:spMkLst>
            <pc:docMk/>
            <pc:sldMk cId="0" sldId="273"/>
            <ac:spMk id="13" creationId="{0CA88E8B-4519-464E-7373-9E70C9198B17}"/>
          </ac:spMkLst>
        </pc:spChg>
        <pc:grpChg chg="add mod">
          <ac:chgData name="John Stelling" userId="eaafbebf78cefb57" providerId="LiveId" clId="{97269083-4948-4B86-99FA-90510FE1DA93}" dt="2024-02-02T16:11:21.358" v="33"/>
          <ac:grpSpMkLst>
            <pc:docMk/>
            <pc:sldMk cId="0" sldId="273"/>
            <ac:grpSpMk id="8" creationId="{1EDF668A-4955-100A-3C67-8359DA16C56F}"/>
          </ac:grpSpMkLst>
        </pc:grpChg>
        <pc:grpChg chg="add mod">
          <ac:chgData name="John Stelling" userId="eaafbebf78cefb57" providerId="LiveId" clId="{97269083-4948-4B86-99FA-90510FE1DA93}" dt="2024-02-02T16:22:51.120" v="656"/>
          <ac:grpSpMkLst>
            <pc:docMk/>
            <pc:sldMk cId="0" sldId="273"/>
            <ac:grpSpMk id="11" creationId="{77763802-EBC6-F0C2-9421-298367021B72}"/>
          </ac:grpSpMkLst>
        </pc:grpChg>
      </pc:sldChg>
      <pc:sldChg chg="addSp delSp modSp mod">
        <pc:chgData name="John Stelling" userId="eaafbebf78cefb57" providerId="LiveId" clId="{97269083-4948-4B86-99FA-90510FE1DA93}" dt="2024-02-02T16:23:27.837" v="735"/>
        <pc:sldMkLst>
          <pc:docMk/>
          <pc:sldMk cId="0" sldId="275"/>
        </pc:sldMkLst>
        <pc:spChg chg="mod">
          <ac:chgData name="John Stelling" userId="eaafbebf78cefb57" providerId="LiveId" clId="{97269083-4948-4B86-99FA-90510FE1DA93}" dt="2024-02-02T16:11:24.335" v="37"/>
          <ac:spMkLst>
            <pc:docMk/>
            <pc:sldMk cId="0" sldId="275"/>
            <ac:spMk id="3" creationId="{ABA44AD2-EAF4-D402-0D0D-7A68E935B7DA}"/>
          </ac:spMkLst>
        </pc:spChg>
        <pc:spChg chg="mod">
          <ac:chgData name="John Stelling" userId="eaafbebf78cefb57" providerId="LiveId" clId="{97269083-4948-4B86-99FA-90510FE1DA93}" dt="2024-02-02T16:11:24.335" v="37"/>
          <ac:spMkLst>
            <pc:docMk/>
            <pc:sldMk cId="0" sldId="275"/>
            <ac:spMk id="4" creationId="{CC56716D-4876-5B8F-7EF2-1480CC42D220}"/>
          </ac:spMkLst>
        </pc:spChg>
        <pc:spChg chg="del">
          <ac:chgData name="John Stelling" userId="eaafbebf78cefb57" providerId="LiveId" clId="{97269083-4948-4B86-99FA-90510FE1DA93}" dt="2024-02-02T16:23:09.048" v="721" actId="478"/>
          <ac:spMkLst>
            <pc:docMk/>
            <pc:sldMk cId="0" sldId="275"/>
            <ac:spMk id="9" creationId="{00000000-0000-0000-0000-000000000000}"/>
          </ac:spMkLst>
        </pc:spChg>
        <pc:spChg chg="del">
          <ac:chgData name="John Stelling" userId="eaafbebf78cefb57" providerId="LiveId" clId="{97269083-4948-4B86-99FA-90510FE1DA93}" dt="2024-02-02T16:23:08.531" v="720" actId="478"/>
          <ac:spMkLst>
            <pc:docMk/>
            <pc:sldMk cId="0" sldId="275"/>
            <ac:spMk id="10" creationId="{00000000-0000-0000-0000-000000000000}"/>
          </ac:spMkLst>
        </pc:spChg>
        <pc:spChg chg="mod">
          <ac:chgData name="John Stelling" userId="eaafbebf78cefb57" providerId="LiveId" clId="{97269083-4948-4B86-99FA-90510FE1DA93}" dt="2024-02-02T16:23:24.624" v="734"/>
          <ac:spMkLst>
            <pc:docMk/>
            <pc:sldMk cId="0" sldId="275"/>
            <ac:spMk id="14" creationId="{B5D13F6C-F686-B24E-F47D-F6158FB229B6}"/>
          </ac:spMkLst>
        </pc:spChg>
        <pc:spChg chg="mod">
          <ac:chgData name="John Stelling" userId="eaafbebf78cefb57" providerId="LiveId" clId="{97269083-4948-4B86-99FA-90510FE1DA93}" dt="2024-02-02T16:23:24.624" v="734"/>
          <ac:spMkLst>
            <pc:docMk/>
            <pc:sldMk cId="0" sldId="275"/>
            <ac:spMk id="15" creationId="{CDB29049-52F6-69BA-E488-D4CE9A658039}"/>
          </ac:spMkLst>
        </pc:spChg>
        <pc:spChg chg="mod">
          <ac:chgData name="John Stelling" userId="eaafbebf78cefb57" providerId="LiveId" clId="{97269083-4948-4B86-99FA-90510FE1DA93}" dt="2024-02-02T16:23:27.837" v="735"/>
          <ac:spMkLst>
            <pc:docMk/>
            <pc:sldMk cId="0" sldId="275"/>
            <ac:spMk id="17" creationId="{6E0E41CC-F12D-98E4-93E9-F5E5D075D5F0}"/>
          </ac:spMkLst>
        </pc:spChg>
        <pc:spChg chg="mod">
          <ac:chgData name="John Stelling" userId="eaafbebf78cefb57" providerId="LiveId" clId="{97269083-4948-4B86-99FA-90510FE1DA93}" dt="2024-02-02T16:23:27.837" v="735"/>
          <ac:spMkLst>
            <pc:docMk/>
            <pc:sldMk cId="0" sldId="275"/>
            <ac:spMk id="18" creationId="{70C55CDB-0E91-58C7-15AD-6BDFFA2F0114}"/>
          </ac:spMkLst>
        </pc:spChg>
        <pc:grpChg chg="add mod">
          <ac:chgData name="John Stelling" userId="eaafbebf78cefb57" providerId="LiveId" clId="{97269083-4948-4B86-99FA-90510FE1DA93}" dt="2024-02-02T16:11:24.335" v="37"/>
          <ac:grpSpMkLst>
            <pc:docMk/>
            <pc:sldMk cId="0" sldId="275"/>
            <ac:grpSpMk id="2" creationId="{1A9F0BCD-9B62-7908-471C-910717F91B9C}"/>
          </ac:grpSpMkLst>
        </pc:grpChg>
        <pc:grpChg chg="add mod">
          <ac:chgData name="John Stelling" userId="eaafbebf78cefb57" providerId="LiveId" clId="{97269083-4948-4B86-99FA-90510FE1DA93}" dt="2024-02-02T16:23:24.624" v="734"/>
          <ac:grpSpMkLst>
            <pc:docMk/>
            <pc:sldMk cId="0" sldId="275"/>
            <ac:grpSpMk id="11" creationId="{7605371D-0C02-D832-3D2A-D2A624FD1BF4}"/>
          </ac:grpSpMkLst>
        </pc:grpChg>
        <pc:grpChg chg="add mod">
          <ac:chgData name="John Stelling" userId="eaafbebf78cefb57" providerId="LiveId" clId="{97269083-4948-4B86-99FA-90510FE1DA93}" dt="2024-02-02T16:23:27.837" v="735"/>
          <ac:grpSpMkLst>
            <pc:docMk/>
            <pc:sldMk cId="0" sldId="275"/>
            <ac:grpSpMk id="16" creationId="{79D89A4E-FC04-8A34-F1B6-B098FFAAF741}"/>
          </ac:grpSpMkLst>
        </pc:grpChg>
      </pc:sldChg>
      <pc:sldChg chg="addSp delSp modSp mod">
        <pc:chgData name="John Stelling" userId="eaafbebf78cefb57" providerId="LiveId" clId="{97269083-4948-4B86-99FA-90510FE1DA93}" dt="2024-02-02T16:23:28.674" v="736"/>
        <pc:sldMkLst>
          <pc:docMk/>
          <pc:sldMk cId="0" sldId="276"/>
        </pc:sldMkLst>
        <pc:spChg chg="mod">
          <ac:chgData name="John Stelling" userId="eaafbebf78cefb57" providerId="LiveId" clId="{97269083-4948-4B86-99FA-90510FE1DA93}" dt="2024-02-02T16:11:25.093" v="38"/>
          <ac:spMkLst>
            <pc:docMk/>
            <pc:sldMk cId="0" sldId="276"/>
            <ac:spMk id="3" creationId="{A68E6E4D-C280-7628-5F80-2CDDD044EC1C}"/>
          </ac:spMkLst>
        </pc:spChg>
        <pc:spChg chg="mod">
          <ac:chgData name="John Stelling" userId="eaafbebf78cefb57" providerId="LiveId" clId="{97269083-4948-4B86-99FA-90510FE1DA93}" dt="2024-02-02T16:11:25.093" v="38"/>
          <ac:spMkLst>
            <pc:docMk/>
            <pc:sldMk cId="0" sldId="276"/>
            <ac:spMk id="4" creationId="{CE4843F5-57F2-7EE3-E7E9-073087D8D880}"/>
          </ac:spMkLst>
        </pc:spChg>
        <pc:spChg chg="del">
          <ac:chgData name="John Stelling" userId="eaafbebf78cefb57" providerId="LiveId" clId="{97269083-4948-4B86-99FA-90510FE1DA93}" dt="2024-02-02T16:23:10.560" v="723" actId="478"/>
          <ac:spMkLst>
            <pc:docMk/>
            <pc:sldMk cId="0" sldId="276"/>
            <ac:spMk id="10" creationId="{00000000-0000-0000-0000-000000000000}"/>
          </ac:spMkLst>
        </pc:spChg>
        <pc:spChg chg="del">
          <ac:chgData name="John Stelling" userId="eaafbebf78cefb57" providerId="LiveId" clId="{97269083-4948-4B86-99FA-90510FE1DA93}" dt="2024-02-02T16:23:10.022" v="722" actId="478"/>
          <ac:spMkLst>
            <pc:docMk/>
            <pc:sldMk cId="0" sldId="276"/>
            <ac:spMk id="11" creationId="{00000000-0000-0000-0000-000000000000}"/>
          </ac:spMkLst>
        </pc:spChg>
        <pc:spChg chg="mod">
          <ac:chgData name="John Stelling" userId="eaafbebf78cefb57" providerId="LiveId" clId="{97269083-4948-4B86-99FA-90510FE1DA93}" dt="2024-02-02T16:23:28.674" v="736"/>
          <ac:spMkLst>
            <pc:docMk/>
            <pc:sldMk cId="0" sldId="276"/>
            <ac:spMk id="14" creationId="{380A3031-91C9-1546-FE14-DDAFB4BBDA5D}"/>
          </ac:spMkLst>
        </pc:spChg>
        <pc:spChg chg="mod">
          <ac:chgData name="John Stelling" userId="eaafbebf78cefb57" providerId="LiveId" clId="{97269083-4948-4B86-99FA-90510FE1DA93}" dt="2024-02-02T16:23:28.674" v="736"/>
          <ac:spMkLst>
            <pc:docMk/>
            <pc:sldMk cId="0" sldId="276"/>
            <ac:spMk id="15" creationId="{C800FD92-5581-97B5-4741-233DF7E6881B}"/>
          </ac:spMkLst>
        </pc:spChg>
        <pc:grpChg chg="add mod">
          <ac:chgData name="John Stelling" userId="eaafbebf78cefb57" providerId="LiveId" clId="{97269083-4948-4B86-99FA-90510FE1DA93}" dt="2024-02-02T16:11:25.093" v="38"/>
          <ac:grpSpMkLst>
            <pc:docMk/>
            <pc:sldMk cId="0" sldId="276"/>
            <ac:grpSpMk id="2" creationId="{8052ABCE-F638-4334-385C-56C103B61CB4}"/>
          </ac:grpSpMkLst>
        </pc:grpChg>
        <pc:grpChg chg="add mod">
          <ac:chgData name="John Stelling" userId="eaafbebf78cefb57" providerId="LiveId" clId="{97269083-4948-4B86-99FA-90510FE1DA93}" dt="2024-02-02T16:23:28.674" v="736"/>
          <ac:grpSpMkLst>
            <pc:docMk/>
            <pc:sldMk cId="0" sldId="276"/>
            <ac:grpSpMk id="13" creationId="{9FBA24BC-E0CF-1C4B-95E7-911547C6C59F}"/>
          </ac:grpSpMkLst>
        </pc:grpChg>
      </pc:sldChg>
      <pc:sldChg chg="addSp delSp modSp mod">
        <pc:chgData name="John Stelling" userId="eaafbebf78cefb57" providerId="LiveId" clId="{97269083-4948-4B86-99FA-90510FE1DA93}" dt="2024-02-02T16:23:29.432" v="737"/>
        <pc:sldMkLst>
          <pc:docMk/>
          <pc:sldMk cId="0" sldId="279"/>
        </pc:sldMkLst>
        <pc:spChg chg="mod">
          <ac:chgData name="John Stelling" userId="eaafbebf78cefb57" providerId="LiveId" clId="{97269083-4948-4B86-99FA-90510FE1DA93}" dt="2024-02-02T16:11:25.872" v="39"/>
          <ac:spMkLst>
            <pc:docMk/>
            <pc:sldMk cId="0" sldId="279"/>
            <ac:spMk id="3" creationId="{120338BE-2A50-460E-DCC1-3600A133592C}"/>
          </ac:spMkLst>
        </pc:spChg>
        <pc:spChg chg="mod">
          <ac:chgData name="John Stelling" userId="eaafbebf78cefb57" providerId="LiveId" clId="{97269083-4948-4B86-99FA-90510FE1DA93}" dt="2024-02-02T16:11:25.872" v="39"/>
          <ac:spMkLst>
            <pc:docMk/>
            <pc:sldMk cId="0" sldId="279"/>
            <ac:spMk id="4" creationId="{89171B84-6C06-E1F6-0CCA-6E6BBEB15869}"/>
          </ac:spMkLst>
        </pc:spChg>
        <pc:spChg chg="del">
          <ac:chgData name="John Stelling" userId="eaafbebf78cefb57" providerId="LiveId" clId="{97269083-4948-4B86-99FA-90510FE1DA93}" dt="2024-02-02T16:23:11.928" v="725" actId="478"/>
          <ac:spMkLst>
            <pc:docMk/>
            <pc:sldMk cId="0" sldId="279"/>
            <ac:spMk id="10" creationId="{00000000-0000-0000-0000-000000000000}"/>
          </ac:spMkLst>
        </pc:spChg>
        <pc:spChg chg="del">
          <ac:chgData name="John Stelling" userId="eaafbebf78cefb57" providerId="LiveId" clId="{97269083-4948-4B86-99FA-90510FE1DA93}" dt="2024-02-02T16:23:11.448" v="724" actId="478"/>
          <ac:spMkLst>
            <pc:docMk/>
            <pc:sldMk cId="0" sldId="279"/>
            <ac:spMk id="11" creationId="{00000000-0000-0000-0000-000000000000}"/>
          </ac:spMkLst>
        </pc:spChg>
        <pc:spChg chg="mod">
          <ac:chgData name="John Stelling" userId="eaafbebf78cefb57" providerId="LiveId" clId="{97269083-4948-4B86-99FA-90510FE1DA93}" dt="2024-02-02T16:23:29.432" v="737"/>
          <ac:spMkLst>
            <pc:docMk/>
            <pc:sldMk cId="0" sldId="279"/>
            <ac:spMk id="13" creationId="{5D13BE0A-CF27-36A9-63D8-E20FC9CC1577}"/>
          </ac:spMkLst>
        </pc:spChg>
        <pc:spChg chg="mod">
          <ac:chgData name="John Stelling" userId="eaafbebf78cefb57" providerId="LiveId" clId="{97269083-4948-4B86-99FA-90510FE1DA93}" dt="2024-02-02T16:23:29.432" v="737"/>
          <ac:spMkLst>
            <pc:docMk/>
            <pc:sldMk cId="0" sldId="279"/>
            <ac:spMk id="14" creationId="{5529AFC3-47A1-62CF-CF29-425C8497D0C6}"/>
          </ac:spMkLst>
        </pc:spChg>
        <pc:grpChg chg="add mod">
          <ac:chgData name="John Stelling" userId="eaafbebf78cefb57" providerId="LiveId" clId="{97269083-4948-4B86-99FA-90510FE1DA93}" dt="2024-02-02T16:11:25.872" v="39"/>
          <ac:grpSpMkLst>
            <pc:docMk/>
            <pc:sldMk cId="0" sldId="279"/>
            <ac:grpSpMk id="2" creationId="{C7B75032-0F27-7260-6598-049CC86486C2}"/>
          </ac:grpSpMkLst>
        </pc:grpChg>
        <pc:grpChg chg="add mod">
          <ac:chgData name="John Stelling" userId="eaafbebf78cefb57" providerId="LiveId" clId="{97269083-4948-4B86-99FA-90510FE1DA93}" dt="2024-02-02T16:23:29.432" v="737"/>
          <ac:grpSpMkLst>
            <pc:docMk/>
            <pc:sldMk cId="0" sldId="279"/>
            <ac:grpSpMk id="12" creationId="{34132C3B-5A98-C90F-1718-754AAFB99BD0}"/>
          </ac:grpSpMkLst>
        </pc:grpChg>
      </pc:sldChg>
      <pc:sldChg chg="addSp delSp modSp mod">
        <pc:chgData name="John Stelling" userId="eaafbebf78cefb57" providerId="LiveId" clId="{97269083-4948-4B86-99FA-90510FE1DA93}" dt="2024-02-02T16:23:30.377" v="738"/>
        <pc:sldMkLst>
          <pc:docMk/>
          <pc:sldMk cId="0" sldId="280"/>
        </pc:sldMkLst>
        <pc:spChg chg="mod">
          <ac:chgData name="John Stelling" userId="eaafbebf78cefb57" providerId="LiveId" clId="{97269083-4948-4B86-99FA-90510FE1DA93}" dt="2024-02-02T16:11:26.797" v="40"/>
          <ac:spMkLst>
            <pc:docMk/>
            <pc:sldMk cId="0" sldId="280"/>
            <ac:spMk id="5" creationId="{1B852896-5045-200B-9801-D148686A01D8}"/>
          </ac:spMkLst>
        </pc:spChg>
        <pc:spChg chg="mod">
          <ac:chgData name="John Stelling" userId="eaafbebf78cefb57" providerId="LiveId" clId="{97269083-4948-4B86-99FA-90510FE1DA93}" dt="2024-02-02T16:11:26.797" v="40"/>
          <ac:spMkLst>
            <pc:docMk/>
            <pc:sldMk cId="0" sldId="280"/>
            <ac:spMk id="7" creationId="{DAE2CA0F-BF36-2443-CDC4-A5A5E9C117EA}"/>
          </ac:spMkLst>
        </pc:spChg>
        <pc:spChg chg="del">
          <ac:chgData name="John Stelling" userId="eaafbebf78cefb57" providerId="LiveId" clId="{97269083-4948-4B86-99FA-90510FE1DA93}" dt="2024-02-02T16:23:13.616" v="727" actId="478"/>
          <ac:spMkLst>
            <pc:docMk/>
            <pc:sldMk cId="0" sldId="280"/>
            <ac:spMk id="11" creationId="{00000000-0000-0000-0000-000000000000}"/>
          </ac:spMkLst>
        </pc:spChg>
        <pc:spChg chg="del">
          <ac:chgData name="John Stelling" userId="eaafbebf78cefb57" providerId="LiveId" clId="{97269083-4948-4B86-99FA-90510FE1DA93}" dt="2024-02-02T16:23:13.094" v="726" actId="478"/>
          <ac:spMkLst>
            <pc:docMk/>
            <pc:sldMk cId="0" sldId="280"/>
            <ac:spMk id="12" creationId="{00000000-0000-0000-0000-000000000000}"/>
          </ac:spMkLst>
        </pc:spChg>
        <pc:spChg chg="mod">
          <ac:chgData name="John Stelling" userId="eaafbebf78cefb57" providerId="LiveId" clId="{97269083-4948-4B86-99FA-90510FE1DA93}" dt="2024-02-02T16:23:30.377" v="738"/>
          <ac:spMkLst>
            <pc:docMk/>
            <pc:sldMk cId="0" sldId="280"/>
            <ac:spMk id="14" creationId="{9D5C5086-128D-B1FE-59C5-B8AC8F319A56}"/>
          </ac:spMkLst>
        </pc:spChg>
        <pc:spChg chg="mod">
          <ac:chgData name="John Stelling" userId="eaafbebf78cefb57" providerId="LiveId" clId="{97269083-4948-4B86-99FA-90510FE1DA93}" dt="2024-02-02T16:23:30.377" v="738"/>
          <ac:spMkLst>
            <pc:docMk/>
            <pc:sldMk cId="0" sldId="280"/>
            <ac:spMk id="15" creationId="{30A572E9-0D5A-5258-3BFD-D562FB3049A8}"/>
          </ac:spMkLst>
        </pc:spChg>
        <pc:grpChg chg="add mod">
          <ac:chgData name="John Stelling" userId="eaafbebf78cefb57" providerId="LiveId" clId="{97269083-4948-4B86-99FA-90510FE1DA93}" dt="2024-02-02T16:11:26.797" v="40"/>
          <ac:grpSpMkLst>
            <pc:docMk/>
            <pc:sldMk cId="0" sldId="280"/>
            <ac:grpSpMk id="2" creationId="{A279C451-37FD-356F-59DE-2744BC3EA2A3}"/>
          </ac:grpSpMkLst>
        </pc:grpChg>
        <pc:grpChg chg="add mod">
          <ac:chgData name="John Stelling" userId="eaafbebf78cefb57" providerId="LiveId" clId="{97269083-4948-4B86-99FA-90510FE1DA93}" dt="2024-02-02T16:23:30.377" v="738"/>
          <ac:grpSpMkLst>
            <pc:docMk/>
            <pc:sldMk cId="0" sldId="280"/>
            <ac:grpSpMk id="13" creationId="{B63A10D2-E8BB-4562-177F-BD67C2E9491D}"/>
          </ac:grpSpMkLst>
        </pc:grpChg>
      </pc:sldChg>
      <pc:sldChg chg="addSp delSp modSp mod">
        <pc:chgData name="John Stelling" userId="eaafbebf78cefb57" providerId="LiveId" clId="{97269083-4948-4B86-99FA-90510FE1DA93}" dt="2024-02-02T16:23:31.907" v="740"/>
        <pc:sldMkLst>
          <pc:docMk/>
          <pc:sldMk cId="550505915" sldId="282"/>
        </pc:sldMkLst>
        <pc:spChg chg="mod">
          <ac:chgData name="John Stelling" userId="eaafbebf78cefb57" providerId="LiveId" clId="{97269083-4948-4B86-99FA-90510FE1DA93}" dt="2024-02-02T16:11:28.708" v="42"/>
          <ac:spMkLst>
            <pc:docMk/>
            <pc:sldMk cId="550505915" sldId="282"/>
            <ac:spMk id="3" creationId="{4F80EE77-D9BD-7A7D-3D8A-AA18B3DC510D}"/>
          </ac:spMkLst>
        </pc:spChg>
        <pc:spChg chg="mod">
          <ac:chgData name="John Stelling" userId="eaafbebf78cefb57" providerId="LiveId" clId="{97269083-4948-4B86-99FA-90510FE1DA93}" dt="2024-02-02T16:11:28.708" v="42"/>
          <ac:spMkLst>
            <pc:docMk/>
            <pc:sldMk cId="550505915" sldId="282"/>
            <ac:spMk id="4" creationId="{3D036952-2486-2E6A-42ED-04DBAE4C944D}"/>
          </ac:spMkLst>
        </pc:spChg>
        <pc:spChg chg="mod">
          <ac:chgData name="John Stelling" userId="eaafbebf78cefb57" providerId="LiveId" clId="{97269083-4948-4B86-99FA-90510FE1DA93}" dt="2024-02-02T16:23:31.907" v="740"/>
          <ac:spMkLst>
            <pc:docMk/>
            <pc:sldMk cId="550505915" sldId="282"/>
            <ac:spMk id="7" creationId="{E2DDF7CE-F0DB-EFF0-F2F9-48F423AFD479}"/>
          </ac:spMkLst>
        </pc:spChg>
        <pc:spChg chg="del">
          <ac:chgData name="John Stelling" userId="eaafbebf78cefb57" providerId="LiveId" clId="{97269083-4948-4B86-99FA-90510FE1DA93}" dt="2024-02-02T16:23:16.759" v="731" actId="478"/>
          <ac:spMkLst>
            <pc:docMk/>
            <pc:sldMk cId="550505915" sldId="282"/>
            <ac:spMk id="11" creationId="{00000000-0000-0000-0000-000000000000}"/>
          </ac:spMkLst>
        </pc:spChg>
        <pc:spChg chg="del">
          <ac:chgData name="John Stelling" userId="eaafbebf78cefb57" providerId="LiveId" clId="{97269083-4948-4B86-99FA-90510FE1DA93}" dt="2024-02-02T16:23:16.269" v="730" actId="478"/>
          <ac:spMkLst>
            <pc:docMk/>
            <pc:sldMk cId="550505915" sldId="282"/>
            <ac:spMk id="12" creationId="{00000000-0000-0000-0000-000000000000}"/>
          </ac:spMkLst>
        </pc:spChg>
        <pc:spChg chg="mod">
          <ac:chgData name="John Stelling" userId="eaafbebf78cefb57" providerId="LiveId" clId="{97269083-4948-4B86-99FA-90510FE1DA93}" dt="2024-02-02T16:23:31.907" v="740"/>
          <ac:spMkLst>
            <pc:docMk/>
            <pc:sldMk cId="550505915" sldId="282"/>
            <ac:spMk id="13" creationId="{62C72E7A-44E4-CACF-2523-4160FE2D6D9A}"/>
          </ac:spMkLst>
        </pc:spChg>
        <pc:grpChg chg="add mod">
          <ac:chgData name="John Stelling" userId="eaafbebf78cefb57" providerId="LiveId" clId="{97269083-4948-4B86-99FA-90510FE1DA93}" dt="2024-02-02T16:11:28.708" v="42"/>
          <ac:grpSpMkLst>
            <pc:docMk/>
            <pc:sldMk cId="550505915" sldId="282"/>
            <ac:grpSpMk id="2" creationId="{A3C0C813-9632-284C-F192-830599EF74BC}"/>
          </ac:grpSpMkLst>
        </pc:grpChg>
        <pc:grpChg chg="add mod">
          <ac:chgData name="John Stelling" userId="eaafbebf78cefb57" providerId="LiveId" clId="{97269083-4948-4B86-99FA-90510FE1DA93}" dt="2024-02-02T16:23:31.907" v="740"/>
          <ac:grpSpMkLst>
            <pc:docMk/>
            <pc:sldMk cId="550505915" sldId="282"/>
            <ac:grpSpMk id="5" creationId="{5539097F-84E7-34C7-FE0D-2AAB94A9927C}"/>
          </ac:grpSpMkLst>
        </pc:grpChg>
      </pc:sldChg>
      <pc:sldChg chg="addSp delSp modSp mod">
        <pc:chgData name="John Stelling" userId="eaafbebf78cefb57" providerId="LiveId" clId="{97269083-4948-4B86-99FA-90510FE1DA93}" dt="2024-02-02T16:23:31.166" v="739"/>
        <pc:sldMkLst>
          <pc:docMk/>
          <pc:sldMk cId="0" sldId="284"/>
        </pc:sldMkLst>
        <pc:spChg chg="mod">
          <ac:chgData name="John Stelling" userId="eaafbebf78cefb57" providerId="LiveId" clId="{97269083-4948-4B86-99FA-90510FE1DA93}" dt="2024-02-02T16:11:27.897" v="41"/>
          <ac:spMkLst>
            <pc:docMk/>
            <pc:sldMk cId="0" sldId="284"/>
            <ac:spMk id="5" creationId="{E0ED0686-135A-BA8B-653A-62444F134DF6}"/>
          </ac:spMkLst>
        </pc:spChg>
        <pc:spChg chg="mod">
          <ac:chgData name="John Stelling" userId="eaafbebf78cefb57" providerId="LiveId" clId="{97269083-4948-4B86-99FA-90510FE1DA93}" dt="2024-02-02T16:11:27.897" v="41"/>
          <ac:spMkLst>
            <pc:docMk/>
            <pc:sldMk cId="0" sldId="284"/>
            <ac:spMk id="7" creationId="{679E6C2B-976C-38A9-A873-5E31B62A0ADB}"/>
          </ac:spMkLst>
        </pc:spChg>
        <pc:spChg chg="del">
          <ac:chgData name="John Stelling" userId="eaafbebf78cefb57" providerId="LiveId" clId="{97269083-4948-4B86-99FA-90510FE1DA93}" dt="2024-02-02T16:23:15.236" v="729" actId="478"/>
          <ac:spMkLst>
            <pc:docMk/>
            <pc:sldMk cId="0" sldId="284"/>
            <ac:spMk id="11" creationId="{00000000-0000-0000-0000-000000000000}"/>
          </ac:spMkLst>
        </pc:spChg>
        <pc:spChg chg="del">
          <ac:chgData name="John Stelling" userId="eaafbebf78cefb57" providerId="LiveId" clId="{97269083-4948-4B86-99FA-90510FE1DA93}" dt="2024-02-02T16:23:14.680" v="728" actId="478"/>
          <ac:spMkLst>
            <pc:docMk/>
            <pc:sldMk cId="0" sldId="284"/>
            <ac:spMk id="12" creationId="{00000000-0000-0000-0000-000000000000}"/>
          </ac:spMkLst>
        </pc:spChg>
        <pc:spChg chg="mod">
          <ac:chgData name="John Stelling" userId="eaafbebf78cefb57" providerId="LiveId" clId="{97269083-4948-4B86-99FA-90510FE1DA93}" dt="2024-02-02T16:23:31.166" v="739"/>
          <ac:spMkLst>
            <pc:docMk/>
            <pc:sldMk cId="0" sldId="284"/>
            <ac:spMk id="14" creationId="{AFAEF951-50F0-9F29-74A4-CB11FBE367A5}"/>
          </ac:spMkLst>
        </pc:spChg>
        <pc:spChg chg="mod">
          <ac:chgData name="John Stelling" userId="eaafbebf78cefb57" providerId="LiveId" clId="{97269083-4948-4B86-99FA-90510FE1DA93}" dt="2024-02-02T16:23:31.166" v="739"/>
          <ac:spMkLst>
            <pc:docMk/>
            <pc:sldMk cId="0" sldId="284"/>
            <ac:spMk id="15" creationId="{734CDF8E-C33C-68FB-65B0-12BB081828AA}"/>
          </ac:spMkLst>
        </pc:spChg>
        <pc:grpChg chg="add mod">
          <ac:chgData name="John Stelling" userId="eaafbebf78cefb57" providerId="LiveId" clId="{97269083-4948-4B86-99FA-90510FE1DA93}" dt="2024-02-02T16:11:27.897" v="41"/>
          <ac:grpSpMkLst>
            <pc:docMk/>
            <pc:sldMk cId="0" sldId="284"/>
            <ac:grpSpMk id="2" creationId="{159AB25D-27F5-8B5F-5B27-CB71EA1A55FD}"/>
          </ac:grpSpMkLst>
        </pc:grpChg>
        <pc:grpChg chg="add mod">
          <ac:chgData name="John Stelling" userId="eaafbebf78cefb57" providerId="LiveId" clId="{97269083-4948-4B86-99FA-90510FE1DA93}" dt="2024-02-02T16:23:31.166" v="739"/>
          <ac:grpSpMkLst>
            <pc:docMk/>
            <pc:sldMk cId="0" sldId="284"/>
            <ac:grpSpMk id="13" creationId="{9240E778-D96F-65C4-07A5-F8EDE915A21F}"/>
          </ac:grpSpMkLst>
        </pc:grpChg>
      </pc:sldChg>
      <pc:sldChg chg="addSp delSp modSp mod">
        <pc:chgData name="John Stelling" userId="eaafbebf78cefb57" providerId="LiveId" clId="{97269083-4948-4B86-99FA-90510FE1DA93}" dt="2024-02-02T16:23:47.224" v="821" actId="1038"/>
        <pc:sldMkLst>
          <pc:docMk/>
          <pc:sldMk cId="0" sldId="285"/>
        </pc:sldMkLst>
        <pc:spChg chg="del">
          <ac:chgData name="John Stelling" userId="eaafbebf78cefb57" providerId="LiveId" clId="{97269083-4948-4B86-99FA-90510FE1DA93}" dt="2024-02-02T16:23:39.635" v="744" actId="478"/>
          <ac:spMkLst>
            <pc:docMk/>
            <pc:sldMk cId="0" sldId="285"/>
            <ac:spMk id="5" creationId="{00000000-0000-0000-0000-000000000000}"/>
          </ac:spMkLst>
        </pc:spChg>
        <pc:spChg chg="del">
          <ac:chgData name="John Stelling" userId="eaafbebf78cefb57" providerId="LiveId" clId="{97269083-4948-4B86-99FA-90510FE1DA93}" dt="2024-02-02T16:23:37.903" v="743" actId="478"/>
          <ac:spMkLst>
            <pc:docMk/>
            <pc:sldMk cId="0" sldId="285"/>
            <ac:spMk id="6" creationId="{00000000-0000-0000-0000-000000000000}"/>
          </ac:spMkLst>
        </pc:spChg>
        <pc:spChg chg="mod">
          <ac:chgData name="John Stelling" userId="eaafbebf78cefb57" providerId="LiveId" clId="{97269083-4948-4B86-99FA-90510FE1DA93}" dt="2024-02-02T16:11:34.680" v="45"/>
          <ac:spMkLst>
            <pc:docMk/>
            <pc:sldMk cId="0" sldId="285"/>
            <ac:spMk id="19" creationId="{50A4729F-20A7-8533-A3FC-DDC614BAF130}"/>
          </ac:spMkLst>
        </pc:spChg>
        <pc:spChg chg="mod">
          <ac:chgData name="John Stelling" userId="eaafbebf78cefb57" providerId="LiveId" clId="{97269083-4948-4B86-99FA-90510FE1DA93}" dt="2024-02-02T16:11:34.680" v="45"/>
          <ac:spMkLst>
            <pc:docMk/>
            <pc:sldMk cId="0" sldId="285"/>
            <ac:spMk id="20" creationId="{F064D71C-4801-2D84-59F5-45111F253C46}"/>
          </ac:spMkLst>
        </pc:spChg>
        <pc:spChg chg="mod">
          <ac:chgData name="John Stelling" userId="eaafbebf78cefb57" providerId="LiveId" clId="{97269083-4948-4B86-99FA-90510FE1DA93}" dt="2024-02-02T16:23:40.008" v="745"/>
          <ac:spMkLst>
            <pc:docMk/>
            <pc:sldMk cId="0" sldId="285"/>
            <ac:spMk id="22" creationId="{07E3C131-90A8-E12A-FFE6-AEFF6A06BAB1}"/>
          </ac:spMkLst>
        </pc:spChg>
        <pc:spChg chg="mod">
          <ac:chgData name="John Stelling" userId="eaafbebf78cefb57" providerId="LiveId" clId="{97269083-4948-4B86-99FA-90510FE1DA93}" dt="2024-02-02T16:23:40.008" v="745"/>
          <ac:spMkLst>
            <pc:docMk/>
            <pc:sldMk cId="0" sldId="285"/>
            <ac:spMk id="23" creationId="{5537DF0C-0DB9-6C3F-BEB5-E5C201A4E02F}"/>
          </ac:spMkLst>
        </pc:spChg>
        <pc:grpChg chg="add mod">
          <ac:chgData name="John Stelling" userId="eaafbebf78cefb57" providerId="LiveId" clId="{97269083-4948-4B86-99FA-90510FE1DA93}" dt="2024-02-02T16:11:34.680" v="45"/>
          <ac:grpSpMkLst>
            <pc:docMk/>
            <pc:sldMk cId="0" sldId="285"/>
            <ac:grpSpMk id="18" creationId="{70E64EC4-2658-848B-96FD-05C9F7A97115}"/>
          </ac:grpSpMkLst>
        </pc:grpChg>
        <pc:grpChg chg="add mod">
          <ac:chgData name="John Stelling" userId="eaafbebf78cefb57" providerId="LiveId" clId="{97269083-4948-4B86-99FA-90510FE1DA93}" dt="2024-02-02T16:23:47.224" v="821" actId="1038"/>
          <ac:grpSpMkLst>
            <pc:docMk/>
            <pc:sldMk cId="0" sldId="285"/>
            <ac:grpSpMk id="21" creationId="{244691C8-9366-262B-5ACC-9CCC78F97AB4}"/>
          </ac:grpSpMkLst>
        </pc:grpChg>
      </pc:sldChg>
      <pc:sldChg chg="addSp delSp modSp mod">
        <pc:chgData name="John Stelling" userId="eaafbebf78cefb57" providerId="LiveId" clId="{97269083-4948-4B86-99FA-90510FE1DA93}" dt="2024-02-02T16:22:07.617" v="584"/>
        <pc:sldMkLst>
          <pc:docMk/>
          <pc:sldMk cId="3474765762" sldId="288"/>
        </pc:sldMkLst>
        <pc:spChg chg="mod">
          <ac:chgData name="John Stelling" userId="eaafbebf78cefb57" providerId="LiveId" clId="{97269083-4948-4B86-99FA-90510FE1DA93}" dt="2024-02-02T16:11:02.212" v="9"/>
          <ac:spMkLst>
            <pc:docMk/>
            <pc:sldMk cId="3474765762" sldId="288"/>
            <ac:spMk id="4" creationId="{7FF4A481-BC25-CCFF-3092-8D26ACAF1C10}"/>
          </ac:spMkLst>
        </pc:spChg>
        <pc:spChg chg="mod">
          <ac:chgData name="John Stelling" userId="eaafbebf78cefb57" providerId="LiveId" clId="{97269083-4948-4B86-99FA-90510FE1DA93}" dt="2024-02-02T16:11:02.212" v="9"/>
          <ac:spMkLst>
            <pc:docMk/>
            <pc:sldMk cId="3474765762" sldId="288"/>
            <ac:spMk id="6" creationId="{534C2F79-9FEE-D3A7-CE65-91C0414716C9}"/>
          </ac:spMkLst>
        </pc:spChg>
        <pc:spChg chg="del">
          <ac:chgData name="John Stelling" userId="eaafbebf78cefb57" providerId="LiveId" clId="{97269083-4948-4B86-99FA-90510FE1DA93}" dt="2024-02-02T16:19:17.992" v="487" actId="478"/>
          <ac:spMkLst>
            <pc:docMk/>
            <pc:sldMk cId="3474765762" sldId="288"/>
            <ac:spMk id="9" creationId="{00000000-0000-0000-0000-000000000000}"/>
          </ac:spMkLst>
        </pc:spChg>
        <pc:spChg chg="del">
          <ac:chgData name="John Stelling" userId="eaafbebf78cefb57" providerId="LiveId" clId="{97269083-4948-4B86-99FA-90510FE1DA93}" dt="2024-02-02T16:19:17.270" v="486" actId="478"/>
          <ac:spMkLst>
            <pc:docMk/>
            <pc:sldMk cId="3474765762" sldId="288"/>
            <ac:spMk id="10" creationId="{00000000-0000-0000-0000-000000000000}"/>
          </ac:spMkLst>
        </pc:spChg>
        <pc:spChg chg="mod">
          <ac:chgData name="John Stelling" userId="eaafbebf78cefb57" providerId="LiveId" clId="{97269083-4948-4B86-99FA-90510FE1DA93}" dt="2024-02-02T16:22:07.617" v="584"/>
          <ac:spMkLst>
            <pc:docMk/>
            <pc:sldMk cId="3474765762" sldId="288"/>
            <ac:spMk id="13" creationId="{2A0BD67B-7F7B-8D39-957A-9E7F775008E7}"/>
          </ac:spMkLst>
        </pc:spChg>
        <pc:spChg chg="mod">
          <ac:chgData name="John Stelling" userId="eaafbebf78cefb57" providerId="LiveId" clId="{97269083-4948-4B86-99FA-90510FE1DA93}" dt="2024-02-02T16:22:07.617" v="584"/>
          <ac:spMkLst>
            <pc:docMk/>
            <pc:sldMk cId="3474765762" sldId="288"/>
            <ac:spMk id="14" creationId="{0D341A9D-3A6C-89ED-6AFF-59093A424B8B}"/>
          </ac:spMkLst>
        </pc:spChg>
        <pc:grpChg chg="add mod">
          <ac:chgData name="John Stelling" userId="eaafbebf78cefb57" providerId="LiveId" clId="{97269083-4948-4B86-99FA-90510FE1DA93}" dt="2024-02-02T16:11:02.212" v="9"/>
          <ac:grpSpMkLst>
            <pc:docMk/>
            <pc:sldMk cId="3474765762" sldId="288"/>
            <ac:grpSpMk id="2" creationId="{404244E9-49B4-56A0-AB0B-F2208D7EAEE6}"/>
          </ac:grpSpMkLst>
        </pc:grpChg>
        <pc:grpChg chg="add mod">
          <ac:chgData name="John Stelling" userId="eaafbebf78cefb57" providerId="LiveId" clId="{97269083-4948-4B86-99FA-90510FE1DA93}" dt="2024-02-02T16:22:07.617" v="584"/>
          <ac:grpSpMkLst>
            <pc:docMk/>
            <pc:sldMk cId="3474765762" sldId="288"/>
            <ac:grpSpMk id="11" creationId="{E36B27A7-8FE1-A01F-B1BD-7A9114C3AA5B}"/>
          </ac:grpSpMkLst>
        </pc:grpChg>
      </pc:sldChg>
      <pc:sldChg chg="addSp delSp modSp mod">
        <pc:chgData name="John Stelling" userId="eaafbebf78cefb57" providerId="LiveId" clId="{97269083-4948-4B86-99FA-90510FE1DA93}" dt="2024-02-02T16:22:08.523" v="585"/>
        <pc:sldMkLst>
          <pc:docMk/>
          <pc:sldMk cId="578463064" sldId="289"/>
        </pc:sldMkLst>
        <pc:spChg chg="mod">
          <ac:chgData name="John Stelling" userId="eaafbebf78cefb57" providerId="LiveId" clId="{97269083-4948-4B86-99FA-90510FE1DA93}" dt="2024-02-02T16:11:02.919" v="10"/>
          <ac:spMkLst>
            <pc:docMk/>
            <pc:sldMk cId="578463064" sldId="289"/>
            <ac:spMk id="3" creationId="{BDC822ED-B1F0-B0FC-E40E-4BA9A84AD0DE}"/>
          </ac:spMkLst>
        </pc:spChg>
        <pc:spChg chg="mod">
          <ac:chgData name="John Stelling" userId="eaafbebf78cefb57" providerId="LiveId" clId="{97269083-4948-4B86-99FA-90510FE1DA93}" dt="2024-02-02T16:11:02.919" v="10"/>
          <ac:spMkLst>
            <pc:docMk/>
            <pc:sldMk cId="578463064" sldId="289"/>
            <ac:spMk id="6" creationId="{983C03BA-9BDE-BE28-D908-984A70DBBFC6}"/>
          </ac:spMkLst>
        </pc:spChg>
        <pc:spChg chg="del">
          <ac:chgData name="John Stelling" userId="eaafbebf78cefb57" providerId="LiveId" clId="{97269083-4948-4B86-99FA-90510FE1DA93}" dt="2024-02-02T16:19:19.727" v="489" actId="478"/>
          <ac:spMkLst>
            <pc:docMk/>
            <pc:sldMk cId="578463064" sldId="289"/>
            <ac:spMk id="9" creationId="{00000000-0000-0000-0000-000000000000}"/>
          </ac:spMkLst>
        </pc:spChg>
        <pc:spChg chg="del">
          <ac:chgData name="John Stelling" userId="eaafbebf78cefb57" providerId="LiveId" clId="{97269083-4948-4B86-99FA-90510FE1DA93}" dt="2024-02-02T16:19:18.954" v="488" actId="478"/>
          <ac:spMkLst>
            <pc:docMk/>
            <pc:sldMk cId="578463064" sldId="289"/>
            <ac:spMk id="10" creationId="{00000000-0000-0000-0000-000000000000}"/>
          </ac:spMkLst>
        </pc:spChg>
        <pc:spChg chg="mod">
          <ac:chgData name="John Stelling" userId="eaafbebf78cefb57" providerId="LiveId" clId="{97269083-4948-4B86-99FA-90510FE1DA93}" dt="2024-02-02T16:22:08.523" v="585"/>
          <ac:spMkLst>
            <pc:docMk/>
            <pc:sldMk cId="578463064" sldId="289"/>
            <ac:spMk id="13" creationId="{57FDF070-CEFC-3AE1-9174-6A3CA8AD2D2C}"/>
          </ac:spMkLst>
        </pc:spChg>
        <pc:spChg chg="mod">
          <ac:chgData name="John Stelling" userId="eaafbebf78cefb57" providerId="LiveId" clId="{97269083-4948-4B86-99FA-90510FE1DA93}" dt="2024-02-02T16:22:08.523" v="585"/>
          <ac:spMkLst>
            <pc:docMk/>
            <pc:sldMk cId="578463064" sldId="289"/>
            <ac:spMk id="14" creationId="{9F972F2D-FBFD-3DAC-0ADC-6C4AE814A93E}"/>
          </ac:spMkLst>
        </pc:spChg>
        <pc:grpChg chg="add mod">
          <ac:chgData name="John Stelling" userId="eaafbebf78cefb57" providerId="LiveId" clId="{97269083-4948-4B86-99FA-90510FE1DA93}" dt="2024-02-02T16:11:02.919" v="10"/>
          <ac:grpSpMkLst>
            <pc:docMk/>
            <pc:sldMk cId="578463064" sldId="289"/>
            <ac:grpSpMk id="2" creationId="{AA2BE683-DB9E-B96E-5788-05EF06D7011D}"/>
          </ac:grpSpMkLst>
        </pc:grpChg>
        <pc:grpChg chg="add mod">
          <ac:chgData name="John Stelling" userId="eaafbebf78cefb57" providerId="LiveId" clId="{97269083-4948-4B86-99FA-90510FE1DA93}" dt="2024-02-02T16:22:08.523" v="585"/>
          <ac:grpSpMkLst>
            <pc:docMk/>
            <pc:sldMk cId="578463064" sldId="289"/>
            <ac:grpSpMk id="12" creationId="{5CC96561-EFD9-579C-A687-D33FFB029033}"/>
          </ac:grpSpMkLst>
        </pc:grpChg>
      </pc:sldChg>
      <pc:sldChg chg="addSp delSp modSp mod">
        <pc:chgData name="John Stelling" userId="eaafbebf78cefb57" providerId="LiveId" clId="{97269083-4948-4B86-99FA-90510FE1DA93}" dt="2024-02-02T16:22:09.503" v="586"/>
        <pc:sldMkLst>
          <pc:docMk/>
          <pc:sldMk cId="2122458164" sldId="291"/>
        </pc:sldMkLst>
        <pc:spChg chg="mod">
          <ac:chgData name="John Stelling" userId="eaafbebf78cefb57" providerId="LiveId" clId="{97269083-4948-4B86-99FA-90510FE1DA93}" dt="2024-02-02T16:11:03.611" v="11"/>
          <ac:spMkLst>
            <pc:docMk/>
            <pc:sldMk cId="2122458164" sldId="291"/>
            <ac:spMk id="4" creationId="{4AE51A9A-4FEC-FA81-B7ED-BD0536401D64}"/>
          </ac:spMkLst>
        </pc:spChg>
        <pc:spChg chg="mod">
          <ac:chgData name="John Stelling" userId="eaafbebf78cefb57" providerId="LiveId" clId="{97269083-4948-4B86-99FA-90510FE1DA93}" dt="2024-02-02T16:11:03.611" v="11"/>
          <ac:spMkLst>
            <pc:docMk/>
            <pc:sldMk cId="2122458164" sldId="291"/>
            <ac:spMk id="5" creationId="{2F29A66A-7743-0DAB-7AB5-BE69EC5BE5C6}"/>
          </ac:spMkLst>
        </pc:spChg>
        <pc:spChg chg="del">
          <ac:chgData name="John Stelling" userId="eaafbebf78cefb57" providerId="LiveId" clId="{97269083-4948-4B86-99FA-90510FE1DA93}" dt="2024-02-02T16:19:21.668" v="491" actId="478"/>
          <ac:spMkLst>
            <pc:docMk/>
            <pc:sldMk cId="2122458164" sldId="291"/>
            <ac:spMk id="9" creationId="{00000000-0000-0000-0000-000000000000}"/>
          </ac:spMkLst>
        </pc:spChg>
        <pc:spChg chg="del">
          <ac:chgData name="John Stelling" userId="eaafbebf78cefb57" providerId="LiveId" clId="{97269083-4948-4B86-99FA-90510FE1DA93}" dt="2024-02-02T16:19:20.658" v="490" actId="478"/>
          <ac:spMkLst>
            <pc:docMk/>
            <pc:sldMk cId="2122458164" sldId="291"/>
            <ac:spMk id="10" creationId="{00000000-0000-0000-0000-000000000000}"/>
          </ac:spMkLst>
        </pc:spChg>
        <pc:spChg chg="mod">
          <ac:chgData name="John Stelling" userId="eaafbebf78cefb57" providerId="LiveId" clId="{97269083-4948-4B86-99FA-90510FE1DA93}" dt="2024-02-02T16:22:09.503" v="586"/>
          <ac:spMkLst>
            <pc:docMk/>
            <pc:sldMk cId="2122458164" sldId="291"/>
            <ac:spMk id="11" creationId="{C17F97BC-A72F-4F9D-010D-D2F2A64142BA}"/>
          </ac:spMkLst>
        </pc:spChg>
        <pc:spChg chg="mod">
          <ac:chgData name="John Stelling" userId="eaafbebf78cefb57" providerId="LiveId" clId="{97269083-4948-4B86-99FA-90510FE1DA93}" dt="2024-02-02T16:22:09.503" v="586"/>
          <ac:spMkLst>
            <pc:docMk/>
            <pc:sldMk cId="2122458164" sldId="291"/>
            <ac:spMk id="12" creationId="{81FCF343-228F-FC2A-462A-AC30CB291724}"/>
          </ac:spMkLst>
        </pc:spChg>
        <pc:grpChg chg="add mod">
          <ac:chgData name="John Stelling" userId="eaafbebf78cefb57" providerId="LiveId" clId="{97269083-4948-4B86-99FA-90510FE1DA93}" dt="2024-02-02T16:11:03.611" v="11"/>
          <ac:grpSpMkLst>
            <pc:docMk/>
            <pc:sldMk cId="2122458164" sldId="291"/>
            <ac:grpSpMk id="2" creationId="{5A5873A4-B2EE-0888-93EC-C44B97FC12D7}"/>
          </ac:grpSpMkLst>
        </pc:grpChg>
        <pc:grpChg chg="add mod">
          <ac:chgData name="John Stelling" userId="eaafbebf78cefb57" providerId="LiveId" clId="{97269083-4948-4B86-99FA-90510FE1DA93}" dt="2024-02-02T16:22:09.503" v="586"/>
          <ac:grpSpMkLst>
            <pc:docMk/>
            <pc:sldMk cId="2122458164" sldId="291"/>
            <ac:grpSpMk id="6" creationId="{434F3C5C-9F5C-5607-4050-4E87B2760CCE}"/>
          </ac:grpSpMkLst>
        </pc:grpChg>
      </pc:sldChg>
      <pc:sldChg chg="addSp delSp modSp mod">
        <pc:chgData name="John Stelling" userId="eaafbebf78cefb57" providerId="LiveId" clId="{97269083-4948-4B86-99FA-90510FE1DA93}" dt="2024-02-02T16:22:10.351" v="587"/>
        <pc:sldMkLst>
          <pc:docMk/>
          <pc:sldMk cId="1499897707" sldId="292"/>
        </pc:sldMkLst>
        <pc:spChg chg="mod">
          <ac:chgData name="John Stelling" userId="eaafbebf78cefb57" providerId="LiveId" clId="{97269083-4948-4B86-99FA-90510FE1DA93}" dt="2024-02-02T16:11:04.348" v="12"/>
          <ac:spMkLst>
            <pc:docMk/>
            <pc:sldMk cId="1499897707" sldId="292"/>
            <ac:spMk id="3" creationId="{B129B14B-FB8A-4E2D-F7A2-74561DB5B90D}"/>
          </ac:spMkLst>
        </pc:spChg>
        <pc:spChg chg="mod">
          <ac:chgData name="John Stelling" userId="eaafbebf78cefb57" providerId="LiveId" clId="{97269083-4948-4B86-99FA-90510FE1DA93}" dt="2024-02-02T16:11:04.348" v="12"/>
          <ac:spMkLst>
            <pc:docMk/>
            <pc:sldMk cId="1499897707" sldId="292"/>
            <ac:spMk id="6" creationId="{F17901B5-9CD5-DD11-6605-567981329CD4}"/>
          </ac:spMkLst>
        </pc:spChg>
        <pc:spChg chg="del">
          <ac:chgData name="John Stelling" userId="eaafbebf78cefb57" providerId="LiveId" clId="{97269083-4948-4B86-99FA-90510FE1DA93}" dt="2024-02-02T16:19:23.294" v="493" actId="478"/>
          <ac:spMkLst>
            <pc:docMk/>
            <pc:sldMk cId="1499897707" sldId="292"/>
            <ac:spMk id="9" creationId="{00000000-0000-0000-0000-000000000000}"/>
          </ac:spMkLst>
        </pc:spChg>
        <pc:spChg chg="del">
          <ac:chgData name="John Stelling" userId="eaafbebf78cefb57" providerId="LiveId" clId="{97269083-4948-4B86-99FA-90510FE1DA93}" dt="2024-02-02T16:19:22.745" v="492" actId="478"/>
          <ac:spMkLst>
            <pc:docMk/>
            <pc:sldMk cId="1499897707" sldId="292"/>
            <ac:spMk id="10" creationId="{00000000-0000-0000-0000-000000000000}"/>
          </ac:spMkLst>
        </pc:spChg>
        <pc:spChg chg="mod">
          <ac:chgData name="John Stelling" userId="eaafbebf78cefb57" providerId="LiveId" clId="{97269083-4948-4B86-99FA-90510FE1DA93}" dt="2024-02-02T16:22:10.351" v="587"/>
          <ac:spMkLst>
            <pc:docMk/>
            <pc:sldMk cId="1499897707" sldId="292"/>
            <ac:spMk id="12" creationId="{41A707E2-969D-B25E-793F-E98F1EC78BB6}"/>
          </ac:spMkLst>
        </pc:spChg>
        <pc:spChg chg="mod">
          <ac:chgData name="John Stelling" userId="eaafbebf78cefb57" providerId="LiveId" clId="{97269083-4948-4B86-99FA-90510FE1DA93}" dt="2024-02-02T16:22:10.351" v="587"/>
          <ac:spMkLst>
            <pc:docMk/>
            <pc:sldMk cId="1499897707" sldId="292"/>
            <ac:spMk id="13" creationId="{01CD6435-9176-2FD6-5548-89C7F9A7E5BA}"/>
          </ac:spMkLst>
        </pc:spChg>
        <pc:grpChg chg="add mod">
          <ac:chgData name="John Stelling" userId="eaafbebf78cefb57" providerId="LiveId" clId="{97269083-4948-4B86-99FA-90510FE1DA93}" dt="2024-02-02T16:11:04.348" v="12"/>
          <ac:grpSpMkLst>
            <pc:docMk/>
            <pc:sldMk cId="1499897707" sldId="292"/>
            <ac:grpSpMk id="2" creationId="{82BAB544-1AEB-2EFE-91C4-6FBC9E3C7A69}"/>
          </ac:grpSpMkLst>
        </pc:grpChg>
        <pc:grpChg chg="add mod">
          <ac:chgData name="John Stelling" userId="eaafbebf78cefb57" providerId="LiveId" clId="{97269083-4948-4B86-99FA-90510FE1DA93}" dt="2024-02-02T16:22:10.351" v="587"/>
          <ac:grpSpMkLst>
            <pc:docMk/>
            <pc:sldMk cId="1499897707" sldId="292"/>
            <ac:grpSpMk id="11" creationId="{3947EE3D-9562-B2BC-004B-D7E7AAAAC2A6}"/>
          </ac:grpSpMkLst>
        </pc:grpChg>
      </pc:sldChg>
      <pc:sldChg chg="addSp delSp modSp mod">
        <pc:chgData name="John Stelling" userId="eaafbebf78cefb57" providerId="LiveId" clId="{97269083-4948-4B86-99FA-90510FE1DA93}" dt="2024-02-02T16:22:11.193" v="588"/>
        <pc:sldMkLst>
          <pc:docMk/>
          <pc:sldMk cId="1150948642" sldId="293"/>
        </pc:sldMkLst>
        <pc:spChg chg="mod">
          <ac:chgData name="John Stelling" userId="eaafbebf78cefb57" providerId="LiveId" clId="{97269083-4948-4B86-99FA-90510FE1DA93}" dt="2024-02-02T16:11:05.240" v="13"/>
          <ac:spMkLst>
            <pc:docMk/>
            <pc:sldMk cId="1150948642" sldId="293"/>
            <ac:spMk id="4" creationId="{61C20468-23B2-00C5-E573-1B45C3DC100C}"/>
          </ac:spMkLst>
        </pc:spChg>
        <pc:spChg chg="mod">
          <ac:chgData name="John Stelling" userId="eaafbebf78cefb57" providerId="LiveId" clId="{97269083-4948-4B86-99FA-90510FE1DA93}" dt="2024-02-02T16:11:05.240" v="13"/>
          <ac:spMkLst>
            <pc:docMk/>
            <pc:sldMk cId="1150948642" sldId="293"/>
            <ac:spMk id="6" creationId="{58CC7C6E-7B5A-AF43-D25D-3A74B0892C0A}"/>
          </ac:spMkLst>
        </pc:spChg>
        <pc:spChg chg="del">
          <ac:chgData name="John Stelling" userId="eaafbebf78cefb57" providerId="LiveId" clId="{97269083-4948-4B86-99FA-90510FE1DA93}" dt="2024-02-02T16:19:24.862" v="495" actId="478"/>
          <ac:spMkLst>
            <pc:docMk/>
            <pc:sldMk cId="1150948642" sldId="293"/>
            <ac:spMk id="9" creationId="{00000000-0000-0000-0000-000000000000}"/>
          </ac:spMkLst>
        </pc:spChg>
        <pc:spChg chg="del">
          <ac:chgData name="John Stelling" userId="eaafbebf78cefb57" providerId="LiveId" clId="{97269083-4948-4B86-99FA-90510FE1DA93}" dt="2024-02-02T16:19:24.337" v="494" actId="478"/>
          <ac:spMkLst>
            <pc:docMk/>
            <pc:sldMk cId="1150948642" sldId="293"/>
            <ac:spMk id="10" creationId="{00000000-0000-0000-0000-000000000000}"/>
          </ac:spMkLst>
        </pc:spChg>
        <pc:spChg chg="mod">
          <ac:chgData name="John Stelling" userId="eaafbebf78cefb57" providerId="LiveId" clId="{97269083-4948-4B86-99FA-90510FE1DA93}" dt="2024-02-02T16:22:11.193" v="588"/>
          <ac:spMkLst>
            <pc:docMk/>
            <pc:sldMk cId="1150948642" sldId="293"/>
            <ac:spMk id="12" creationId="{89AB8B13-CA47-A96D-95B8-312F447CF5B3}"/>
          </ac:spMkLst>
        </pc:spChg>
        <pc:spChg chg="mod">
          <ac:chgData name="John Stelling" userId="eaafbebf78cefb57" providerId="LiveId" clId="{97269083-4948-4B86-99FA-90510FE1DA93}" dt="2024-02-02T16:22:11.193" v="588"/>
          <ac:spMkLst>
            <pc:docMk/>
            <pc:sldMk cId="1150948642" sldId="293"/>
            <ac:spMk id="13" creationId="{56836948-31D2-5880-F7CC-F9B16F5BCBC9}"/>
          </ac:spMkLst>
        </pc:spChg>
        <pc:grpChg chg="add mod">
          <ac:chgData name="John Stelling" userId="eaafbebf78cefb57" providerId="LiveId" clId="{97269083-4948-4B86-99FA-90510FE1DA93}" dt="2024-02-02T16:11:05.240" v="13"/>
          <ac:grpSpMkLst>
            <pc:docMk/>
            <pc:sldMk cId="1150948642" sldId="293"/>
            <ac:grpSpMk id="2" creationId="{85ED7F97-ADF0-FF98-262C-4F5BF2506657}"/>
          </ac:grpSpMkLst>
        </pc:grpChg>
        <pc:grpChg chg="add mod">
          <ac:chgData name="John Stelling" userId="eaafbebf78cefb57" providerId="LiveId" clId="{97269083-4948-4B86-99FA-90510FE1DA93}" dt="2024-02-02T16:22:11.193" v="588"/>
          <ac:grpSpMkLst>
            <pc:docMk/>
            <pc:sldMk cId="1150948642" sldId="293"/>
            <ac:grpSpMk id="11" creationId="{E63D791A-8653-F2B9-C3D9-E9FA38258453}"/>
          </ac:grpSpMkLst>
        </pc:grpChg>
      </pc:sldChg>
      <pc:sldChg chg="addSp delSp modSp mod">
        <pc:chgData name="John Stelling" userId="eaafbebf78cefb57" providerId="LiveId" clId="{97269083-4948-4B86-99FA-90510FE1DA93}" dt="2024-02-02T16:22:12.140" v="589"/>
        <pc:sldMkLst>
          <pc:docMk/>
          <pc:sldMk cId="824352391" sldId="295"/>
        </pc:sldMkLst>
        <pc:spChg chg="mod">
          <ac:chgData name="John Stelling" userId="eaafbebf78cefb57" providerId="LiveId" clId="{97269083-4948-4B86-99FA-90510FE1DA93}" dt="2024-02-02T16:11:06.051" v="14"/>
          <ac:spMkLst>
            <pc:docMk/>
            <pc:sldMk cId="824352391" sldId="295"/>
            <ac:spMk id="3" creationId="{8ECE20AE-902A-D8FB-4F21-608C29DC3AF7}"/>
          </ac:spMkLst>
        </pc:spChg>
        <pc:spChg chg="mod">
          <ac:chgData name="John Stelling" userId="eaafbebf78cefb57" providerId="LiveId" clId="{97269083-4948-4B86-99FA-90510FE1DA93}" dt="2024-02-02T16:11:06.051" v="14"/>
          <ac:spMkLst>
            <pc:docMk/>
            <pc:sldMk cId="824352391" sldId="295"/>
            <ac:spMk id="4" creationId="{54AF8F49-6167-1D67-7E30-0B3EA6AF4755}"/>
          </ac:spMkLst>
        </pc:spChg>
        <pc:spChg chg="del">
          <ac:chgData name="John Stelling" userId="eaafbebf78cefb57" providerId="LiveId" clId="{97269083-4948-4B86-99FA-90510FE1DA93}" dt="2024-02-02T16:19:26.458" v="497" actId="478"/>
          <ac:spMkLst>
            <pc:docMk/>
            <pc:sldMk cId="824352391" sldId="295"/>
            <ac:spMk id="9" creationId="{00000000-0000-0000-0000-000000000000}"/>
          </ac:spMkLst>
        </pc:spChg>
        <pc:spChg chg="del">
          <ac:chgData name="John Stelling" userId="eaafbebf78cefb57" providerId="LiveId" clId="{97269083-4948-4B86-99FA-90510FE1DA93}" dt="2024-02-02T16:19:25.782" v="496" actId="478"/>
          <ac:spMkLst>
            <pc:docMk/>
            <pc:sldMk cId="824352391" sldId="295"/>
            <ac:spMk id="10" creationId="{00000000-0000-0000-0000-000000000000}"/>
          </ac:spMkLst>
        </pc:spChg>
        <pc:spChg chg="mod">
          <ac:chgData name="John Stelling" userId="eaafbebf78cefb57" providerId="LiveId" clId="{97269083-4948-4B86-99FA-90510FE1DA93}" dt="2024-02-02T16:22:12.140" v="589"/>
          <ac:spMkLst>
            <pc:docMk/>
            <pc:sldMk cId="824352391" sldId="295"/>
            <ac:spMk id="13" creationId="{2D613550-DE16-6807-F598-FD2D9254188E}"/>
          </ac:spMkLst>
        </pc:spChg>
        <pc:spChg chg="mod">
          <ac:chgData name="John Stelling" userId="eaafbebf78cefb57" providerId="LiveId" clId="{97269083-4948-4B86-99FA-90510FE1DA93}" dt="2024-02-02T16:22:12.140" v="589"/>
          <ac:spMkLst>
            <pc:docMk/>
            <pc:sldMk cId="824352391" sldId="295"/>
            <ac:spMk id="14" creationId="{26BC5B04-4705-1964-3A5A-62D679047BEE}"/>
          </ac:spMkLst>
        </pc:spChg>
        <pc:grpChg chg="add mod">
          <ac:chgData name="John Stelling" userId="eaafbebf78cefb57" providerId="LiveId" clId="{97269083-4948-4B86-99FA-90510FE1DA93}" dt="2024-02-02T16:11:06.051" v="14"/>
          <ac:grpSpMkLst>
            <pc:docMk/>
            <pc:sldMk cId="824352391" sldId="295"/>
            <ac:grpSpMk id="2" creationId="{98422F0B-E6B1-7B0E-62CA-BA87A361280D}"/>
          </ac:grpSpMkLst>
        </pc:grpChg>
        <pc:grpChg chg="add mod">
          <ac:chgData name="John Stelling" userId="eaafbebf78cefb57" providerId="LiveId" clId="{97269083-4948-4B86-99FA-90510FE1DA93}" dt="2024-02-02T16:22:12.140" v="589"/>
          <ac:grpSpMkLst>
            <pc:docMk/>
            <pc:sldMk cId="824352391" sldId="295"/>
            <ac:grpSpMk id="11" creationId="{78244605-7452-8B21-085C-743A1035ADFC}"/>
          </ac:grpSpMkLst>
        </pc:grpChg>
      </pc:sldChg>
      <pc:sldChg chg="addSp delSp modSp mod">
        <pc:chgData name="John Stelling" userId="eaafbebf78cefb57" providerId="LiveId" clId="{97269083-4948-4B86-99FA-90510FE1DA93}" dt="2024-02-02T16:22:14.839" v="592"/>
        <pc:sldMkLst>
          <pc:docMk/>
          <pc:sldMk cId="2317116101" sldId="296"/>
        </pc:sldMkLst>
        <pc:spChg chg="mod">
          <ac:chgData name="John Stelling" userId="eaafbebf78cefb57" providerId="LiveId" clId="{97269083-4948-4B86-99FA-90510FE1DA93}" dt="2024-02-02T16:11:08.257" v="17"/>
          <ac:spMkLst>
            <pc:docMk/>
            <pc:sldMk cId="2317116101" sldId="296"/>
            <ac:spMk id="6" creationId="{795B98E3-F185-091D-1CA9-50E2A42CCE93}"/>
          </ac:spMkLst>
        </pc:spChg>
        <pc:spChg chg="del">
          <ac:chgData name="John Stelling" userId="eaafbebf78cefb57" providerId="LiveId" clId="{97269083-4948-4B86-99FA-90510FE1DA93}" dt="2024-02-02T16:19:31.027" v="503" actId="478"/>
          <ac:spMkLst>
            <pc:docMk/>
            <pc:sldMk cId="2317116101" sldId="296"/>
            <ac:spMk id="9" creationId="{00000000-0000-0000-0000-000000000000}"/>
          </ac:spMkLst>
        </pc:spChg>
        <pc:spChg chg="del">
          <ac:chgData name="John Stelling" userId="eaafbebf78cefb57" providerId="LiveId" clId="{97269083-4948-4B86-99FA-90510FE1DA93}" dt="2024-02-02T16:19:30.448" v="502" actId="478"/>
          <ac:spMkLst>
            <pc:docMk/>
            <pc:sldMk cId="2317116101" sldId="296"/>
            <ac:spMk id="10" creationId="{00000000-0000-0000-0000-000000000000}"/>
          </ac:spMkLst>
        </pc:spChg>
        <pc:spChg chg="mod">
          <ac:chgData name="John Stelling" userId="eaafbebf78cefb57" providerId="LiveId" clId="{97269083-4948-4B86-99FA-90510FE1DA93}" dt="2024-02-02T16:11:08.257" v="17"/>
          <ac:spMkLst>
            <pc:docMk/>
            <pc:sldMk cId="2317116101" sldId="296"/>
            <ac:spMk id="12" creationId="{ACCF4DBF-3747-C23C-9CBE-5DCC5A67F485}"/>
          </ac:spMkLst>
        </pc:spChg>
        <pc:spChg chg="mod">
          <ac:chgData name="John Stelling" userId="eaafbebf78cefb57" providerId="LiveId" clId="{97269083-4948-4B86-99FA-90510FE1DA93}" dt="2024-02-02T16:22:14.839" v="592"/>
          <ac:spMkLst>
            <pc:docMk/>
            <pc:sldMk cId="2317116101" sldId="296"/>
            <ac:spMk id="14" creationId="{74297BB9-14C6-A6AF-022B-88E60FE4FBE5}"/>
          </ac:spMkLst>
        </pc:spChg>
        <pc:spChg chg="mod">
          <ac:chgData name="John Stelling" userId="eaafbebf78cefb57" providerId="LiveId" clId="{97269083-4948-4B86-99FA-90510FE1DA93}" dt="2024-02-02T16:22:14.839" v="592"/>
          <ac:spMkLst>
            <pc:docMk/>
            <pc:sldMk cId="2317116101" sldId="296"/>
            <ac:spMk id="15" creationId="{63AC848F-18DD-FDE6-956D-89887AE0A906}"/>
          </ac:spMkLst>
        </pc:spChg>
        <pc:grpChg chg="add mod">
          <ac:chgData name="John Stelling" userId="eaafbebf78cefb57" providerId="LiveId" clId="{97269083-4948-4B86-99FA-90510FE1DA93}" dt="2024-02-02T16:11:08.257" v="17"/>
          <ac:grpSpMkLst>
            <pc:docMk/>
            <pc:sldMk cId="2317116101" sldId="296"/>
            <ac:grpSpMk id="3" creationId="{A0F89CB6-1837-FD66-37D2-50B0FFEE1485}"/>
          </ac:grpSpMkLst>
        </pc:grpChg>
        <pc:grpChg chg="add mod">
          <ac:chgData name="John Stelling" userId="eaafbebf78cefb57" providerId="LiveId" clId="{97269083-4948-4B86-99FA-90510FE1DA93}" dt="2024-02-02T16:22:14.839" v="592"/>
          <ac:grpSpMkLst>
            <pc:docMk/>
            <pc:sldMk cId="2317116101" sldId="296"/>
            <ac:grpSpMk id="13" creationId="{D1F1438B-6BBD-5DB8-CC4E-C565664E15EE}"/>
          </ac:grpSpMkLst>
        </pc:grpChg>
      </pc:sldChg>
      <pc:sldChg chg="addSp delSp modSp mod">
        <pc:chgData name="John Stelling" userId="eaafbebf78cefb57" providerId="LiveId" clId="{97269083-4948-4B86-99FA-90510FE1DA93}" dt="2024-02-02T16:22:12.965" v="590"/>
        <pc:sldMkLst>
          <pc:docMk/>
          <pc:sldMk cId="3830179596" sldId="297"/>
        </pc:sldMkLst>
        <pc:spChg chg="mod">
          <ac:chgData name="John Stelling" userId="eaafbebf78cefb57" providerId="LiveId" clId="{97269083-4948-4B86-99FA-90510FE1DA93}" dt="2024-02-02T16:11:06.762" v="15"/>
          <ac:spMkLst>
            <pc:docMk/>
            <pc:sldMk cId="3830179596" sldId="297"/>
            <ac:spMk id="3" creationId="{F8F21A23-DB15-C31A-F133-8912C5A75471}"/>
          </ac:spMkLst>
        </pc:spChg>
        <pc:spChg chg="mod">
          <ac:chgData name="John Stelling" userId="eaafbebf78cefb57" providerId="LiveId" clId="{97269083-4948-4B86-99FA-90510FE1DA93}" dt="2024-02-02T16:11:06.762" v="15"/>
          <ac:spMkLst>
            <pc:docMk/>
            <pc:sldMk cId="3830179596" sldId="297"/>
            <ac:spMk id="4" creationId="{18A5F81C-25F2-2ED1-E763-B68BE9AFFBA0}"/>
          </ac:spMkLst>
        </pc:spChg>
        <pc:spChg chg="del">
          <ac:chgData name="John Stelling" userId="eaafbebf78cefb57" providerId="LiveId" clId="{97269083-4948-4B86-99FA-90510FE1DA93}" dt="2024-02-02T16:19:28.118" v="499" actId="478"/>
          <ac:spMkLst>
            <pc:docMk/>
            <pc:sldMk cId="3830179596" sldId="297"/>
            <ac:spMk id="9" creationId="{00000000-0000-0000-0000-000000000000}"/>
          </ac:spMkLst>
        </pc:spChg>
        <pc:spChg chg="del">
          <ac:chgData name="John Stelling" userId="eaafbebf78cefb57" providerId="LiveId" clId="{97269083-4948-4B86-99FA-90510FE1DA93}" dt="2024-02-02T16:19:27.363" v="498" actId="478"/>
          <ac:spMkLst>
            <pc:docMk/>
            <pc:sldMk cId="3830179596" sldId="297"/>
            <ac:spMk id="10" creationId="{00000000-0000-0000-0000-000000000000}"/>
          </ac:spMkLst>
        </pc:spChg>
        <pc:spChg chg="mod">
          <ac:chgData name="John Stelling" userId="eaafbebf78cefb57" providerId="LiveId" clId="{97269083-4948-4B86-99FA-90510FE1DA93}" dt="2024-02-02T16:22:12.965" v="590"/>
          <ac:spMkLst>
            <pc:docMk/>
            <pc:sldMk cId="3830179596" sldId="297"/>
            <ac:spMk id="14" creationId="{76EF4496-48AC-0471-D772-4EF004E3F62E}"/>
          </ac:spMkLst>
        </pc:spChg>
        <pc:spChg chg="mod">
          <ac:chgData name="John Stelling" userId="eaafbebf78cefb57" providerId="LiveId" clId="{97269083-4948-4B86-99FA-90510FE1DA93}" dt="2024-02-02T16:22:12.965" v="590"/>
          <ac:spMkLst>
            <pc:docMk/>
            <pc:sldMk cId="3830179596" sldId="297"/>
            <ac:spMk id="15" creationId="{69064A53-96FE-9D42-CAE3-3AD88264AA8A}"/>
          </ac:spMkLst>
        </pc:spChg>
        <pc:grpChg chg="add mod">
          <ac:chgData name="John Stelling" userId="eaafbebf78cefb57" providerId="LiveId" clId="{97269083-4948-4B86-99FA-90510FE1DA93}" dt="2024-02-02T16:11:06.762" v="15"/>
          <ac:grpSpMkLst>
            <pc:docMk/>
            <pc:sldMk cId="3830179596" sldId="297"/>
            <ac:grpSpMk id="2" creationId="{79A55E77-162F-95CC-E126-538F9BA1E836}"/>
          </ac:grpSpMkLst>
        </pc:grpChg>
        <pc:grpChg chg="add mod">
          <ac:chgData name="John Stelling" userId="eaafbebf78cefb57" providerId="LiveId" clId="{97269083-4948-4B86-99FA-90510FE1DA93}" dt="2024-02-02T16:22:12.965" v="590"/>
          <ac:grpSpMkLst>
            <pc:docMk/>
            <pc:sldMk cId="3830179596" sldId="297"/>
            <ac:grpSpMk id="12" creationId="{F8E2321D-E94C-2698-FACE-4F25A7B8A742}"/>
          </ac:grpSpMkLst>
        </pc:grpChg>
      </pc:sldChg>
      <pc:sldChg chg="addSp delSp modSp mod">
        <pc:chgData name="John Stelling" userId="eaafbebf78cefb57" providerId="LiveId" clId="{97269083-4948-4B86-99FA-90510FE1DA93}" dt="2024-02-02T16:22:15.724" v="593"/>
        <pc:sldMkLst>
          <pc:docMk/>
          <pc:sldMk cId="3277144581" sldId="298"/>
        </pc:sldMkLst>
        <pc:spChg chg="mod">
          <ac:chgData name="John Stelling" userId="eaafbebf78cefb57" providerId="LiveId" clId="{97269083-4948-4B86-99FA-90510FE1DA93}" dt="2024-02-02T16:11:08.967" v="18"/>
          <ac:spMkLst>
            <pc:docMk/>
            <pc:sldMk cId="3277144581" sldId="298"/>
            <ac:spMk id="4" creationId="{5319AA6C-FF1F-8717-F14E-97C6A7E260F7}"/>
          </ac:spMkLst>
        </pc:spChg>
        <pc:spChg chg="del">
          <ac:chgData name="John Stelling" userId="eaafbebf78cefb57" providerId="LiveId" clId="{97269083-4948-4B86-99FA-90510FE1DA93}" dt="2024-02-02T16:19:32.582" v="505" actId="478"/>
          <ac:spMkLst>
            <pc:docMk/>
            <pc:sldMk cId="3277144581" sldId="298"/>
            <ac:spMk id="9" creationId="{00000000-0000-0000-0000-000000000000}"/>
          </ac:spMkLst>
        </pc:spChg>
        <pc:spChg chg="del">
          <ac:chgData name="John Stelling" userId="eaafbebf78cefb57" providerId="LiveId" clId="{97269083-4948-4B86-99FA-90510FE1DA93}" dt="2024-02-02T16:19:32.037" v="504" actId="478"/>
          <ac:spMkLst>
            <pc:docMk/>
            <pc:sldMk cId="3277144581" sldId="298"/>
            <ac:spMk id="10" creationId="{00000000-0000-0000-0000-000000000000}"/>
          </ac:spMkLst>
        </pc:spChg>
        <pc:spChg chg="mod">
          <ac:chgData name="John Stelling" userId="eaafbebf78cefb57" providerId="LiveId" clId="{97269083-4948-4B86-99FA-90510FE1DA93}" dt="2024-02-02T16:11:08.967" v="18"/>
          <ac:spMkLst>
            <pc:docMk/>
            <pc:sldMk cId="3277144581" sldId="298"/>
            <ac:spMk id="11" creationId="{CAA4BAEB-5E42-11BB-ADD9-C2A7309622CB}"/>
          </ac:spMkLst>
        </pc:spChg>
        <pc:spChg chg="mod">
          <ac:chgData name="John Stelling" userId="eaafbebf78cefb57" providerId="LiveId" clId="{97269083-4948-4B86-99FA-90510FE1DA93}" dt="2024-02-02T16:22:15.724" v="593"/>
          <ac:spMkLst>
            <pc:docMk/>
            <pc:sldMk cId="3277144581" sldId="298"/>
            <ac:spMk id="13" creationId="{50285B42-FCAD-AA9F-9650-73C0F1FF7F2A}"/>
          </ac:spMkLst>
        </pc:spChg>
        <pc:spChg chg="mod">
          <ac:chgData name="John Stelling" userId="eaafbebf78cefb57" providerId="LiveId" clId="{97269083-4948-4B86-99FA-90510FE1DA93}" dt="2024-02-02T16:22:15.724" v="593"/>
          <ac:spMkLst>
            <pc:docMk/>
            <pc:sldMk cId="3277144581" sldId="298"/>
            <ac:spMk id="14" creationId="{77A19995-AC18-C6FD-7EEC-2EAFAF992572}"/>
          </ac:spMkLst>
        </pc:spChg>
        <pc:grpChg chg="add mod">
          <ac:chgData name="John Stelling" userId="eaafbebf78cefb57" providerId="LiveId" clId="{97269083-4948-4B86-99FA-90510FE1DA93}" dt="2024-02-02T16:11:08.967" v="18"/>
          <ac:grpSpMkLst>
            <pc:docMk/>
            <pc:sldMk cId="3277144581" sldId="298"/>
            <ac:grpSpMk id="3" creationId="{1843C03C-0BE4-49D5-45C5-42AE96E7AAA7}"/>
          </ac:grpSpMkLst>
        </pc:grpChg>
        <pc:grpChg chg="add mod">
          <ac:chgData name="John Stelling" userId="eaafbebf78cefb57" providerId="LiveId" clId="{97269083-4948-4B86-99FA-90510FE1DA93}" dt="2024-02-02T16:22:15.724" v="593"/>
          <ac:grpSpMkLst>
            <pc:docMk/>
            <pc:sldMk cId="3277144581" sldId="298"/>
            <ac:grpSpMk id="12" creationId="{A7FB3B22-2E2E-FEDF-DDA4-7C0BF767B7D3}"/>
          </ac:grpSpMkLst>
        </pc:grpChg>
      </pc:sldChg>
      <pc:sldChg chg="addSp delSp modSp mod">
        <pc:chgData name="John Stelling" userId="eaafbebf78cefb57" providerId="LiveId" clId="{97269083-4948-4B86-99FA-90510FE1DA93}" dt="2024-02-02T16:22:16.580" v="594"/>
        <pc:sldMkLst>
          <pc:docMk/>
          <pc:sldMk cId="3892304639" sldId="299"/>
        </pc:sldMkLst>
        <pc:spChg chg="mod">
          <ac:chgData name="John Stelling" userId="eaafbebf78cefb57" providerId="LiveId" clId="{97269083-4948-4B86-99FA-90510FE1DA93}" dt="2024-02-02T16:11:09.679" v="19"/>
          <ac:spMkLst>
            <pc:docMk/>
            <pc:sldMk cId="3892304639" sldId="299"/>
            <ac:spMk id="3" creationId="{D4007CB9-1ED9-99DC-E475-0ABE7FC41B58}"/>
          </ac:spMkLst>
        </pc:spChg>
        <pc:spChg chg="mod">
          <ac:chgData name="John Stelling" userId="eaafbebf78cefb57" providerId="LiveId" clId="{97269083-4948-4B86-99FA-90510FE1DA93}" dt="2024-02-02T16:11:09.679" v="19"/>
          <ac:spMkLst>
            <pc:docMk/>
            <pc:sldMk cId="3892304639" sldId="299"/>
            <ac:spMk id="4" creationId="{B6ECC6BC-70A0-4848-D641-CE6F0A99905C}"/>
          </ac:spMkLst>
        </pc:spChg>
        <pc:spChg chg="del">
          <ac:chgData name="John Stelling" userId="eaafbebf78cefb57" providerId="LiveId" clId="{97269083-4948-4B86-99FA-90510FE1DA93}" dt="2024-02-02T16:19:34.036" v="507" actId="478"/>
          <ac:spMkLst>
            <pc:docMk/>
            <pc:sldMk cId="3892304639" sldId="299"/>
            <ac:spMk id="9" creationId="{00000000-0000-0000-0000-000000000000}"/>
          </ac:spMkLst>
        </pc:spChg>
        <pc:spChg chg="del">
          <ac:chgData name="John Stelling" userId="eaafbebf78cefb57" providerId="LiveId" clId="{97269083-4948-4B86-99FA-90510FE1DA93}" dt="2024-02-02T16:19:33.511" v="506" actId="478"/>
          <ac:spMkLst>
            <pc:docMk/>
            <pc:sldMk cId="3892304639" sldId="299"/>
            <ac:spMk id="10" creationId="{00000000-0000-0000-0000-000000000000}"/>
          </ac:spMkLst>
        </pc:spChg>
        <pc:spChg chg="mod">
          <ac:chgData name="John Stelling" userId="eaafbebf78cefb57" providerId="LiveId" clId="{97269083-4948-4B86-99FA-90510FE1DA93}" dt="2024-02-02T16:22:16.580" v="594"/>
          <ac:spMkLst>
            <pc:docMk/>
            <pc:sldMk cId="3892304639" sldId="299"/>
            <ac:spMk id="12" creationId="{E3683A8C-E9B9-B997-7589-A0617BE349D0}"/>
          </ac:spMkLst>
        </pc:spChg>
        <pc:spChg chg="mod">
          <ac:chgData name="John Stelling" userId="eaafbebf78cefb57" providerId="LiveId" clId="{97269083-4948-4B86-99FA-90510FE1DA93}" dt="2024-02-02T16:22:16.580" v="594"/>
          <ac:spMkLst>
            <pc:docMk/>
            <pc:sldMk cId="3892304639" sldId="299"/>
            <ac:spMk id="13" creationId="{414EB320-8BE5-CC7D-3D4F-559B9F49FF9E}"/>
          </ac:spMkLst>
        </pc:spChg>
        <pc:grpChg chg="add mod">
          <ac:chgData name="John Stelling" userId="eaafbebf78cefb57" providerId="LiveId" clId="{97269083-4948-4B86-99FA-90510FE1DA93}" dt="2024-02-02T16:11:09.679" v="19"/>
          <ac:grpSpMkLst>
            <pc:docMk/>
            <pc:sldMk cId="3892304639" sldId="299"/>
            <ac:grpSpMk id="2" creationId="{CCDA3409-3149-3666-803B-C43565B68921}"/>
          </ac:grpSpMkLst>
        </pc:grpChg>
        <pc:grpChg chg="add mod">
          <ac:chgData name="John Stelling" userId="eaafbebf78cefb57" providerId="LiveId" clId="{97269083-4948-4B86-99FA-90510FE1DA93}" dt="2024-02-02T16:22:16.580" v="594"/>
          <ac:grpSpMkLst>
            <pc:docMk/>
            <pc:sldMk cId="3892304639" sldId="299"/>
            <ac:grpSpMk id="11" creationId="{5EF3384A-2EFF-55B0-8F1D-4F3D44BFF614}"/>
          </ac:grpSpMkLst>
        </pc:grpChg>
      </pc:sldChg>
      <pc:sldChg chg="addSp delSp modSp mod">
        <pc:chgData name="John Stelling" userId="eaafbebf78cefb57" providerId="LiveId" clId="{97269083-4948-4B86-99FA-90510FE1DA93}" dt="2024-02-02T16:22:17.441" v="595"/>
        <pc:sldMkLst>
          <pc:docMk/>
          <pc:sldMk cId="2320682789" sldId="300"/>
        </pc:sldMkLst>
        <pc:spChg chg="mod">
          <ac:chgData name="John Stelling" userId="eaafbebf78cefb57" providerId="LiveId" clId="{97269083-4948-4B86-99FA-90510FE1DA93}" dt="2024-02-02T16:11:10.380" v="20"/>
          <ac:spMkLst>
            <pc:docMk/>
            <pc:sldMk cId="2320682789" sldId="300"/>
            <ac:spMk id="3" creationId="{51022F23-B2E8-EC46-9F22-BDF1BE26E927}"/>
          </ac:spMkLst>
        </pc:spChg>
        <pc:spChg chg="mod">
          <ac:chgData name="John Stelling" userId="eaafbebf78cefb57" providerId="LiveId" clId="{97269083-4948-4B86-99FA-90510FE1DA93}" dt="2024-02-02T16:11:10.380" v="20"/>
          <ac:spMkLst>
            <pc:docMk/>
            <pc:sldMk cId="2320682789" sldId="300"/>
            <ac:spMk id="4" creationId="{F3E4731D-B88A-BDE8-E43C-C609D8AD318A}"/>
          </ac:spMkLst>
        </pc:spChg>
        <pc:spChg chg="del">
          <ac:chgData name="John Stelling" userId="eaafbebf78cefb57" providerId="LiveId" clId="{97269083-4948-4B86-99FA-90510FE1DA93}" dt="2024-02-02T16:19:35.536" v="509" actId="478"/>
          <ac:spMkLst>
            <pc:docMk/>
            <pc:sldMk cId="2320682789" sldId="300"/>
            <ac:spMk id="9" creationId="{00000000-0000-0000-0000-000000000000}"/>
          </ac:spMkLst>
        </pc:spChg>
        <pc:spChg chg="del">
          <ac:chgData name="John Stelling" userId="eaafbebf78cefb57" providerId="LiveId" clId="{97269083-4948-4B86-99FA-90510FE1DA93}" dt="2024-02-02T16:19:35.025" v="508" actId="478"/>
          <ac:spMkLst>
            <pc:docMk/>
            <pc:sldMk cId="2320682789" sldId="300"/>
            <ac:spMk id="10" creationId="{00000000-0000-0000-0000-000000000000}"/>
          </ac:spMkLst>
        </pc:spChg>
        <pc:spChg chg="mod">
          <ac:chgData name="John Stelling" userId="eaafbebf78cefb57" providerId="LiveId" clId="{97269083-4948-4B86-99FA-90510FE1DA93}" dt="2024-02-02T16:22:17.441" v="595"/>
          <ac:spMkLst>
            <pc:docMk/>
            <pc:sldMk cId="2320682789" sldId="300"/>
            <ac:spMk id="12" creationId="{FA77EF3D-7C52-28AB-AD70-F8238728DC4E}"/>
          </ac:spMkLst>
        </pc:spChg>
        <pc:spChg chg="mod">
          <ac:chgData name="John Stelling" userId="eaafbebf78cefb57" providerId="LiveId" clId="{97269083-4948-4B86-99FA-90510FE1DA93}" dt="2024-02-02T16:22:17.441" v="595"/>
          <ac:spMkLst>
            <pc:docMk/>
            <pc:sldMk cId="2320682789" sldId="300"/>
            <ac:spMk id="13" creationId="{77BF9E5C-9AD0-C3C9-0A53-79DAA30826CE}"/>
          </ac:spMkLst>
        </pc:spChg>
        <pc:grpChg chg="add mod">
          <ac:chgData name="John Stelling" userId="eaafbebf78cefb57" providerId="LiveId" clId="{97269083-4948-4B86-99FA-90510FE1DA93}" dt="2024-02-02T16:11:10.380" v="20"/>
          <ac:grpSpMkLst>
            <pc:docMk/>
            <pc:sldMk cId="2320682789" sldId="300"/>
            <ac:grpSpMk id="2" creationId="{6B5FD898-1296-E4D3-6930-B869493B64A6}"/>
          </ac:grpSpMkLst>
        </pc:grpChg>
        <pc:grpChg chg="add mod">
          <ac:chgData name="John Stelling" userId="eaafbebf78cefb57" providerId="LiveId" clId="{97269083-4948-4B86-99FA-90510FE1DA93}" dt="2024-02-02T16:22:17.441" v="595"/>
          <ac:grpSpMkLst>
            <pc:docMk/>
            <pc:sldMk cId="2320682789" sldId="300"/>
            <ac:grpSpMk id="11" creationId="{12DDEAF4-1978-DF25-9810-DB808445FE49}"/>
          </ac:grpSpMkLst>
        </pc:grpChg>
      </pc:sldChg>
      <pc:sldChg chg="addSp delSp modSp mod">
        <pc:chgData name="John Stelling" userId="eaafbebf78cefb57" providerId="LiveId" clId="{97269083-4948-4B86-99FA-90510FE1DA93}" dt="2024-02-02T16:22:18.790" v="596"/>
        <pc:sldMkLst>
          <pc:docMk/>
          <pc:sldMk cId="1893205379" sldId="301"/>
        </pc:sldMkLst>
        <pc:spChg chg="mod">
          <ac:chgData name="John Stelling" userId="eaafbebf78cefb57" providerId="LiveId" clId="{97269083-4948-4B86-99FA-90510FE1DA93}" dt="2024-02-02T16:11:11.094" v="21"/>
          <ac:spMkLst>
            <pc:docMk/>
            <pc:sldMk cId="1893205379" sldId="301"/>
            <ac:spMk id="3" creationId="{527FCDFE-7F08-BEA2-7A65-86FD38BC2524}"/>
          </ac:spMkLst>
        </pc:spChg>
        <pc:spChg chg="mod">
          <ac:chgData name="John Stelling" userId="eaafbebf78cefb57" providerId="LiveId" clId="{97269083-4948-4B86-99FA-90510FE1DA93}" dt="2024-02-02T16:11:11.094" v="21"/>
          <ac:spMkLst>
            <pc:docMk/>
            <pc:sldMk cId="1893205379" sldId="301"/>
            <ac:spMk id="4" creationId="{E1665F0C-A333-6CBE-B002-E0743C3AFB86}"/>
          </ac:spMkLst>
        </pc:spChg>
        <pc:spChg chg="del">
          <ac:chgData name="John Stelling" userId="eaafbebf78cefb57" providerId="LiveId" clId="{97269083-4948-4B86-99FA-90510FE1DA93}" dt="2024-02-02T16:19:37.175" v="511" actId="478"/>
          <ac:spMkLst>
            <pc:docMk/>
            <pc:sldMk cId="1893205379" sldId="301"/>
            <ac:spMk id="9" creationId="{00000000-0000-0000-0000-000000000000}"/>
          </ac:spMkLst>
        </pc:spChg>
        <pc:spChg chg="del">
          <ac:chgData name="John Stelling" userId="eaafbebf78cefb57" providerId="LiveId" clId="{97269083-4948-4B86-99FA-90510FE1DA93}" dt="2024-02-02T16:19:36.559" v="510" actId="478"/>
          <ac:spMkLst>
            <pc:docMk/>
            <pc:sldMk cId="1893205379" sldId="301"/>
            <ac:spMk id="10" creationId="{00000000-0000-0000-0000-000000000000}"/>
          </ac:spMkLst>
        </pc:spChg>
        <pc:spChg chg="mod">
          <ac:chgData name="John Stelling" userId="eaafbebf78cefb57" providerId="LiveId" clId="{97269083-4948-4B86-99FA-90510FE1DA93}" dt="2024-02-02T16:22:18.790" v="596"/>
          <ac:spMkLst>
            <pc:docMk/>
            <pc:sldMk cId="1893205379" sldId="301"/>
            <ac:spMk id="12" creationId="{8E9EED94-B8C0-194E-58AA-E7C359836B04}"/>
          </ac:spMkLst>
        </pc:spChg>
        <pc:spChg chg="mod">
          <ac:chgData name="John Stelling" userId="eaafbebf78cefb57" providerId="LiveId" clId="{97269083-4948-4B86-99FA-90510FE1DA93}" dt="2024-02-02T16:22:18.790" v="596"/>
          <ac:spMkLst>
            <pc:docMk/>
            <pc:sldMk cId="1893205379" sldId="301"/>
            <ac:spMk id="13" creationId="{DE4919EE-128B-5008-BB0C-E79059B71F97}"/>
          </ac:spMkLst>
        </pc:spChg>
        <pc:grpChg chg="add mod">
          <ac:chgData name="John Stelling" userId="eaafbebf78cefb57" providerId="LiveId" clId="{97269083-4948-4B86-99FA-90510FE1DA93}" dt="2024-02-02T16:11:11.094" v="21"/>
          <ac:grpSpMkLst>
            <pc:docMk/>
            <pc:sldMk cId="1893205379" sldId="301"/>
            <ac:grpSpMk id="2" creationId="{B13332D3-3DD2-094E-9FE3-E75C1260544C}"/>
          </ac:grpSpMkLst>
        </pc:grpChg>
        <pc:grpChg chg="add mod">
          <ac:chgData name="John Stelling" userId="eaafbebf78cefb57" providerId="LiveId" clId="{97269083-4948-4B86-99FA-90510FE1DA93}" dt="2024-02-02T16:22:18.790" v="596"/>
          <ac:grpSpMkLst>
            <pc:docMk/>
            <pc:sldMk cId="1893205379" sldId="301"/>
            <ac:grpSpMk id="11" creationId="{A08F0F0D-CC83-4117-051D-0E44216526F4}"/>
          </ac:grpSpMkLst>
        </pc:grpChg>
      </pc:sldChg>
      <pc:sldChg chg="addSp delSp modSp mod">
        <pc:chgData name="John Stelling" userId="eaafbebf78cefb57" providerId="LiveId" clId="{97269083-4948-4B86-99FA-90510FE1DA93}" dt="2024-02-02T16:22:19.624" v="597"/>
        <pc:sldMkLst>
          <pc:docMk/>
          <pc:sldMk cId="238266798" sldId="302"/>
        </pc:sldMkLst>
        <pc:spChg chg="del">
          <ac:chgData name="John Stelling" userId="eaafbebf78cefb57" providerId="LiveId" clId="{97269083-4948-4B86-99FA-90510FE1DA93}" dt="2024-02-02T16:19:38.881" v="513" actId="478"/>
          <ac:spMkLst>
            <pc:docMk/>
            <pc:sldMk cId="238266798" sldId="302"/>
            <ac:spMk id="9" creationId="{00000000-0000-0000-0000-000000000000}"/>
          </ac:spMkLst>
        </pc:spChg>
        <pc:spChg chg="del">
          <ac:chgData name="John Stelling" userId="eaafbebf78cefb57" providerId="LiveId" clId="{97269083-4948-4B86-99FA-90510FE1DA93}" dt="2024-02-02T16:19:38.286" v="512" actId="478"/>
          <ac:spMkLst>
            <pc:docMk/>
            <pc:sldMk cId="238266798" sldId="302"/>
            <ac:spMk id="10" creationId="{00000000-0000-0000-0000-000000000000}"/>
          </ac:spMkLst>
        </pc:spChg>
        <pc:spChg chg="mod">
          <ac:chgData name="John Stelling" userId="eaafbebf78cefb57" providerId="LiveId" clId="{97269083-4948-4B86-99FA-90510FE1DA93}" dt="2024-02-02T16:11:11.747" v="22"/>
          <ac:spMkLst>
            <pc:docMk/>
            <pc:sldMk cId="238266798" sldId="302"/>
            <ac:spMk id="12" creationId="{0E3882A2-992D-A0FE-6600-3E6D730EDFF7}"/>
          </ac:spMkLst>
        </pc:spChg>
        <pc:spChg chg="mod">
          <ac:chgData name="John Stelling" userId="eaafbebf78cefb57" providerId="LiveId" clId="{97269083-4948-4B86-99FA-90510FE1DA93}" dt="2024-02-02T16:11:11.747" v="22"/>
          <ac:spMkLst>
            <pc:docMk/>
            <pc:sldMk cId="238266798" sldId="302"/>
            <ac:spMk id="13" creationId="{F7460428-448D-7E73-A607-D47456FF81C2}"/>
          </ac:spMkLst>
        </pc:spChg>
        <pc:spChg chg="mod">
          <ac:chgData name="John Stelling" userId="eaafbebf78cefb57" providerId="LiveId" clId="{97269083-4948-4B86-99FA-90510FE1DA93}" dt="2024-02-02T16:22:19.624" v="597"/>
          <ac:spMkLst>
            <pc:docMk/>
            <pc:sldMk cId="238266798" sldId="302"/>
            <ac:spMk id="15" creationId="{8D2D026B-0EC3-8298-F5E9-66B8F968EC4D}"/>
          </ac:spMkLst>
        </pc:spChg>
        <pc:spChg chg="mod">
          <ac:chgData name="John Stelling" userId="eaafbebf78cefb57" providerId="LiveId" clId="{97269083-4948-4B86-99FA-90510FE1DA93}" dt="2024-02-02T16:22:19.624" v="597"/>
          <ac:spMkLst>
            <pc:docMk/>
            <pc:sldMk cId="238266798" sldId="302"/>
            <ac:spMk id="16" creationId="{BA9A1A97-B268-61A8-7E15-28692986C0E6}"/>
          </ac:spMkLst>
        </pc:spChg>
        <pc:grpChg chg="add mod">
          <ac:chgData name="John Stelling" userId="eaafbebf78cefb57" providerId="LiveId" clId="{97269083-4948-4B86-99FA-90510FE1DA93}" dt="2024-02-02T16:11:11.747" v="22"/>
          <ac:grpSpMkLst>
            <pc:docMk/>
            <pc:sldMk cId="238266798" sldId="302"/>
            <ac:grpSpMk id="2" creationId="{09E8C091-01B9-DF34-3297-9F6CE6D75F5D}"/>
          </ac:grpSpMkLst>
        </pc:grpChg>
        <pc:grpChg chg="add mod">
          <ac:chgData name="John Stelling" userId="eaafbebf78cefb57" providerId="LiveId" clId="{97269083-4948-4B86-99FA-90510FE1DA93}" dt="2024-02-02T16:22:19.624" v="597"/>
          <ac:grpSpMkLst>
            <pc:docMk/>
            <pc:sldMk cId="238266798" sldId="302"/>
            <ac:grpSpMk id="14" creationId="{41085B23-46D0-E555-50BF-61AC35DCF862}"/>
          </ac:grpSpMkLst>
        </pc:grpChg>
      </pc:sldChg>
      <pc:sldChg chg="addSp delSp modSp mod">
        <pc:chgData name="John Stelling" userId="eaafbebf78cefb57" providerId="LiveId" clId="{97269083-4948-4B86-99FA-90510FE1DA93}" dt="2024-02-02T16:22:20.435" v="598"/>
        <pc:sldMkLst>
          <pc:docMk/>
          <pc:sldMk cId="2757555520" sldId="303"/>
        </pc:sldMkLst>
        <pc:spChg chg="mod">
          <ac:chgData name="John Stelling" userId="eaafbebf78cefb57" providerId="LiveId" clId="{97269083-4948-4B86-99FA-90510FE1DA93}" dt="2024-02-02T16:11:12.762" v="23"/>
          <ac:spMkLst>
            <pc:docMk/>
            <pc:sldMk cId="2757555520" sldId="303"/>
            <ac:spMk id="3" creationId="{25D9E0A4-E372-5B46-898F-9C715EEB3982}"/>
          </ac:spMkLst>
        </pc:spChg>
        <pc:spChg chg="mod">
          <ac:chgData name="John Stelling" userId="eaafbebf78cefb57" providerId="LiveId" clId="{97269083-4948-4B86-99FA-90510FE1DA93}" dt="2024-02-02T16:11:12.762" v="23"/>
          <ac:spMkLst>
            <pc:docMk/>
            <pc:sldMk cId="2757555520" sldId="303"/>
            <ac:spMk id="4" creationId="{A40DBAC2-9E3D-1F8D-7CFC-6344B7939C8F}"/>
          </ac:spMkLst>
        </pc:spChg>
        <pc:spChg chg="del">
          <ac:chgData name="John Stelling" userId="eaafbebf78cefb57" providerId="LiveId" clId="{97269083-4948-4B86-99FA-90510FE1DA93}" dt="2024-02-02T16:19:40.641" v="515" actId="478"/>
          <ac:spMkLst>
            <pc:docMk/>
            <pc:sldMk cId="2757555520" sldId="303"/>
            <ac:spMk id="9" creationId="{00000000-0000-0000-0000-000000000000}"/>
          </ac:spMkLst>
        </pc:spChg>
        <pc:spChg chg="del">
          <ac:chgData name="John Stelling" userId="eaafbebf78cefb57" providerId="LiveId" clId="{97269083-4948-4B86-99FA-90510FE1DA93}" dt="2024-02-02T16:19:40.096" v="514" actId="478"/>
          <ac:spMkLst>
            <pc:docMk/>
            <pc:sldMk cId="2757555520" sldId="303"/>
            <ac:spMk id="10" creationId="{00000000-0000-0000-0000-000000000000}"/>
          </ac:spMkLst>
        </pc:spChg>
        <pc:spChg chg="mod">
          <ac:chgData name="John Stelling" userId="eaafbebf78cefb57" providerId="LiveId" clId="{97269083-4948-4B86-99FA-90510FE1DA93}" dt="2024-02-02T16:22:20.435" v="598"/>
          <ac:spMkLst>
            <pc:docMk/>
            <pc:sldMk cId="2757555520" sldId="303"/>
            <ac:spMk id="13" creationId="{09CA7A7F-9BD5-46DD-5DDF-74DDD83E904A}"/>
          </ac:spMkLst>
        </pc:spChg>
        <pc:spChg chg="mod">
          <ac:chgData name="John Stelling" userId="eaafbebf78cefb57" providerId="LiveId" clId="{97269083-4948-4B86-99FA-90510FE1DA93}" dt="2024-02-02T16:22:20.435" v="598"/>
          <ac:spMkLst>
            <pc:docMk/>
            <pc:sldMk cId="2757555520" sldId="303"/>
            <ac:spMk id="17" creationId="{232957C5-8D8F-F95B-B053-FCAAF406DBCE}"/>
          </ac:spMkLst>
        </pc:spChg>
        <pc:grpChg chg="add mod">
          <ac:chgData name="John Stelling" userId="eaafbebf78cefb57" providerId="LiveId" clId="{97269083-4948-4B86-99FA-90510FE1DA93}" dt="2024-02-02T16:11:12.762" v="23"/>
          <ac:grpSpMkLst>
            <pc:docMk/>
            <pc:sldMk cId="2757555520" sldId="303"/>
            <ac:grpSpMk id="2" creationId="{6EC2F7A3-6A27-CEE6-56DC-76A54947F8B0}"/>
          </ac:grpSpMkLst>
        </pc:grpChg>
        <pc:grpChg chg="add mod">
          <ac:chgData name="John Stelling" userId="eaafbebf78cefb57" providerId="LiveId" clId="{97269083-4948-4B86-99FA-90510FE1DA93}" dt="2024-02-02T16:22:20.435" v="598"/>
          <ac:grpSpMkLst>
            <pc:docMk/>
            <pc:sldMk cId="2757555520" sldId="303"/>
            <ac:grpSpMk id="11" creationId="{E0C2272D-99EA-98B9-1C48-DCDE42E4937D}"/>
          </ac:grpSpMkLst>
        </pc:grpChg>
      </pc:sldChg>
      <pc:sldChg chg="addSp delSp modSp mod">
        <pc:chgData name="John Stelling" userId="eaafbebf78cefb57" providerId="LiveId" clId="{97269083-4948-4B86-99FA-90510FE1DA93}" dt="2024-02-02T16:22:21.238" v="599"/>
        <pc:sldMkLst>
          <pc:docMk/>
          <pc:sldMk cId="3395402375" sldId="304"/>
        </pc:sldMkLst>
        <pc:spChg chg="mod">
          <ac:chgData name="John Stelling" userId="eaafbebf78cefb57" providerId="LiveId" clId="{97269083-4948-4B86-99FA-90510FE1DA93}" dt="2024-02-02T16:11:13.545" v="24"/>
          <ac:spMkLst>
            <pc:docMk/>
            <pc:sldMk cId="3395402375" sldId="304"/>
            <ac:spMk id="4" creationId="{A6AEF2CA-C60B-5654-F6E2-C0F00EC2935B}"/>
          </ac:spMkLst>
        </pc:spChg>
        <pc:spChg chg="del">
          <ac:chgData name="John Stelling" userId="eaafbebf78cefb57" providerId="LiveId" clId="{97269083-4948-4B86-99FA-90510FE1DA93}" dt="2024-02-02T16:19:42.113" v="517" actId="478"/>
          <ac:spMkLst>
            <pc:docMk/>
            <pc:sldMk cId="3395402375" sldId="304"/>
            <ac:spMk id="9" creationId="{00000000-0000-0000-0000-000000000000}"/>
          </ac:spMkLst>
        </pc:spChg>
        <pc:spChg chg="del">
          <ac:chgData name="John Stelling" userId="eaafbebf78cefb57" providerId="LiveId" clId="{97269083-4948-4B86-99FA-90510FE1DA93}" dt="2024-02-02T16:19:41.604" v="516" actId="478"/>
          <ac:spMkLst>
            <pc:docMk/>
            <pc:sldMk cId="3395402375" sldId="304"/>
            <ac:spMk id="10" creationId="{00000000-0000-0000-0000-000000000000}"/>
          </ac:spMkLst>
        </pc:spChg>
        <pc:spChg chg="mod">
          <ac:chgData name="John Stelling" userId="eaafbebf78cefb57" providerId="LiveId" clId="{97269083-4948-4B86-99FA-90510FE1DA93}" dt="2024-02-02T16:11:13.545" v="24"/>
          <ac:spMkLst>
            <pc:docMk/>
            <pc:sldMk cId="3395402375" sldId="304"/>
            <ac:spMk id="11" creationId="{E582FEFF-CE7D-C236-C1B3-3DF5A5A3AE27}"/>
          </ac:spMkLst>
        </pc:spChg>
        <pc:spChg chg="mod">
          <ac:chgData name="John Stelling" userId="eaafbebf78cefb57" providerId="LiveId" clId="{97269083-4948-4B86-99FA-90510FE1DA93}" dt="2024-02-02T16:22:21.238" v="599"/>
          <ac:spMkLst>
            <pc:docMk/>
            <pc:sldMk cId="3395402375" sldId="304"/>
            <ac:spMk id="13" creationId="{28DB8862-C79A-B258-6A29-5A3E8402D6CF}"/>
          </ac:spMkLst>
        </pc:spChg>
        <pc:spChg chg="mod">
          <ac:chgData name="John Stelling" userId="eaafbebf78cefb57" providerId="LiveId" clId="{97269083-4948-4B86-99FA-90510FE1DA93}" dt="2024-02-02T16:22:21.238" v="599"/>
          <ac:spMkLst>
            <pc:docMk/>
            <pc:sldMk cId="3395402375" sldId="304"/>
            <ac:spMk id="14" creationId="{498D517C-46A4-C457-CF6F-99727FCEAEB1}"/>
          </ac:spMkLst>
        </pc:spChg>
        <pc:grpChg chg="add mod">
          <ac:chgData name="John Stelling" userId="eaafbebf78cefb57" providerId="LiveId" clId="{97269083-4948-4B86-99FA-90510FE1DA93}" dt="2024-02-02T16:11:13.545" v="24"/>
          <ac:grpSpMkLst>
            <pc:docMk/>
            <pc:sldMk cId="3395402375" sldId="304"/>
            <ac:grpSpMk id="2" creationId="{B3FDF001-C195-1002-BC2C-A5ADA15867AA}"/>
          </ac:grpSpMkLst>
        </pc:grpChg>
        <pc:grpChg chg="add mod">
          <ac:chgData name="John Stelling" userId="eaafbebf78cefb57" providerId="LiveId" clId="{97269083-4948-4B86-99FA-90510FE1DA93}" dt="2024-02-02T16:22:21.238" v="599"/>
          <ac:grpSpMkLst>
            <pc:docMk/>
            <pc:sldMk cId="3395402375" sldId="304"/>
            <ac:grpSpMk id="12" creationId="{F0831E06-30B8-5D1D-BBF6-0E73BA745525}"/>
          </ac:grpSpMkLst>
        </pc:grpChg>
      </pc:sldChg>
      <pc:sldChg chg="addSp modSp del mod">
        <pc:chgData name="John Stelling" userId="eaafbebf78cefb57" providerId="LiveId" clId="{97269083-4948-4B86-99FA-90510FE1DA93}" dt="2024-02-02T16:21:16.119" v="540" actId="2696"/>
        <pc:sldMkLst>
          <pc:docMk/>
          <pc:sldMk cId="4105013893" sldId="305"/>
        </pc:sldMkLst>
        <pc:spChg chg="mod">
          <ac:chgData name="John Stelling" userId="eaafbebf78cefb57" providerId="LiveId" clId="{97269083-4948-4B86-99FA-90510FE1DA93}" dt="2024-02-02T16:11:16.950" v="28"/>
          <ac:spMkLst>
            <pc:docMk/>
            <pc:sldMk cId="4105013893" sldId="305"/>
            <ac:spMk id="21" creationId="{39A4AD48-7513-1C62-2B61-25A3D0488183}"/>
          </ac:spMkLst>
        </pc:spChg>
        <pc:spChg chg="mod">
          <ac:chgData name="John Stelling" userId="eaafbebf78cefb57" providerId="LiveId" clId="{97269083-4948-4B86-99FA-90510FE1DA93}" dt="2024-02-02T16:11:16.950" v="28"/>
          <ac:spMkLst>
            <pc:docMk/>
            <pc:sldMk cId="4105013893" sldId="305"/>
            <ac:spMk id="22" creationId="{38F78233-4132-1383-82A6-538D81F6932D}"/>
          </ac:spMkLst>
        </pc:spChg>
        <pc:grpChg chg="add mod">
          <ac:chgData name="John Stelling" userId="eaafbebf78cefb57" providerId="LiveId" clId="{97269083-4948-4B86-99FA-90510FE1DA93}" dt="2024-02-02T16:11:18.646" v="30" actId="1035"/>
          <ac:grpSpMkLst>
            <pc:docMk/>
            <pc:sldMk cId="4105013893" sldId="305"/>
            <ac:grpSpMk id="20" creationId="{F439A342-67FA-80E8-6671-6DAD9705C5BD}"/>
          </ac:grpSpMkLst>
        </pc:grpChg>
      </pc:sldChg>
      <pc:sldChg chg="addSp modSp del">
        <pc:chgData name="John Stelling" userId="eaafbebf78cefb57" providerId="LiveId" clId="{97269083-4948-4B86-99FA-90510FE1DA93}" dt="2024-02-02T16:21:35.225" v="544" actId="2696"/>
        <pc:sldMkLst>
          <pc:docMk/>
          <pc:sldMk cId="744297569" sldId="306"/>
        </pc:sldMkLst>
        <pc:spChg chg="mod">
          <ac:chgData name="John Stelling" userId="eaafbebf78cefb57" providerId="LiveId" clId="{97269083-4948-4B86-99FA-90510FE1DA93}" dt="2024-02-02T16:11:22.787" v="35"/>
          <ac:spMkLst>
            <pc:docMk/>
            <pc:sldMk cId="744297569" sldId="306"/>
            <ac:spMk id="21" creationId="{6BE556B0-6587-2E4C-E5F2-E1FD466439D7}"/>
          </ac:spMkLst>
        </pc:spChg>
        <pc:spChg chg="mod">
          <ac:chgData name="John Stelling" userId="eaafbebf78cefb57" providerId="LiveId" clId="{97269083-4948-4B86-99FA-90510FE1DA93}" dt="2024-02-02T16:11:22.787" v="35"/>
          <ac:spMkLst>
            <pc:docMk/>
            <pc:sldMk cId="744297569" sldId="306"/>
            <ac:spMk id="22" creationId="{3836411D-6521-AED4-38C2-0DF897B7BAA6}"/>
          </ac:spMkLst>
        </pc:spChg>
        <pc:grpChg chg="add mod">
          <ac:chgData name="John Stelling" userId="eaafbebf78cefb57" providerId="LiveId" clId="{97269083-4948-4B86-99FA-90510FE1DA93}" dt="2024-02-02T16:11:22.787" v="35"/>
          <ac:grpSpMkLst>
            <pc:docMk/>
            <pc:sldMk cId="744297569" sldId="306"/>
            <ac:grpSpMk id="20" creationId="{1AD7F5E4-41B8-C7DF-8873-0ED9696113EC}"/>
          </ac:grpSpMkLst>
        </pc:grpChg>
      </pc:sldChg>
      <pc:sldChg chg="addSp modSp del">
        <pc:chgData name="John Stelling" userId="eaafbebf78cefb57" providerId="LiveId" clId="{97269083-4948-4B86-99FA-90510FE1DA93}" dt="2024-02-02T16:21:45.204" v="547" actId="2696"/>
        <pc:sldMkLst>
          <pc:docMk/>
          <pc:sldMk cId="1721490560" sldId="307"/>
        </pc:sldMkLst>
        <pc:spChg chg="mod">
          <ac:chgData name="John Stelling" userId="eaafbebf78cefb57" providerId="LiveId" clId="{97269083-4948-4B86-99FA-90510FE1DA93}" dt="2024-02-02T16:11:30.445" v="44"/>
          <ac:spMkLst>
            <pc:docMk/>
            <pc:sldMk cId="1721490560" sldId="307"/>
            <ac:spMk id="21" creationId="{25856030-4321-AD47-0B90-96420078657B}"/>
          </ac:spMkLst>
        </pc:spChg>
        <pc:spChg chg="mod">
          <ac:chgData name="John Stelling" userId="eaafbebf78cefb57" providerId="LiveId" clId="{97269083-4948-4B86-99FA-90510FE1DA93}" dt="2024-02-02T16:11:30.445" v="44"/>
          <ac:spMkLst>
            <pc:docMk/>
            <pc:sldMk cId="1721490560" sldId="307"/>
            <ac:spMk id="22" creationId="{336A5D7C-468C-4444-17E7-B9B587CA1E32}"/>
          </ac:spMkLst>
        </pc:spChg>
        <pc:grpChg chg="add mod">
          <ac:chgData name="John Stelling" userId="eaafbebf78cefb57" providerId="LiveId" clId="{97269083-4948-4B86-99FA-90510FE1DA93}" dt="2024-02-02T16:11:30.445" v="44"/>
          <ac:grpSpMkLst>
            <pc:docMk/>
            <pc:sldMk cId="1721490560" sldId="307"/>
            <ac:grpSpMk id="20" creationId="{4B4EFF66-9E0B-7A4E-2FA7-E2A9ED1C5A05}"/>
          </ac:grpSpMkLst>
        </pc:grpChg>
      </pc:sldChg>
      <pc:sldChg chg="addSp modSp del mod">
        <pc:chgData name="John Stelling" userId="eaafbebf78cefb57" providerId="LiveId" clId="{97269083-4948-4B86-99FA-90510FE1DA93}" dt="2024-02-02T16:21:03.789" v="537" actId="2696"/>
        <pc:sldMkLst>
          <pc:docMk/>
          <pc:sldMk cId="2669342497" sldId="310"/>
        </pc:sldMkLst>
        <pc:spChg chg="mod">
          <ac:chgData name="John Stelling" userId="eaafbebf78cefb57" providerId="LiveId" clId="{97269083-4948-4B86-99FA-90510FE1DA93}" dt="2024-02-02T16:20:12.993" v="527" actId="1037"/>
          <ac:spMkLst>
            <pc:docMk/>
            <pc:sldMk cId="2669342497" sldId="310"/>
            <ac:spMk id="8" creationId="{00000000-0000-0000-0000-000000000000}"/>
          </ac:spMkLst>
        </pc:spChg>
        <pc:spChg chg="mod">
          <ac:chgData name="John Stelling" userId="eaafbebf78cefb57" providerId="LiveId" clId="{97269083-4948-4B86-99FA-90510FE1DA93}" dt="2024-02-02T16:10:59.159" v="5"/>
          <ac:spMkLst>
            <pc:docMk/>
            <pc:sldMk cId="2669342497" sldId="310"/>
            <ac:spMk id="21" creationId="{E2502D7E-7B83-1B48-437D-A3BD62B3B66D}"/>
          </ac:spMkLst>
        </pc:spChg>
        <pc:spChg chg="mod">
          <ac:chgData name="John Stelling" userId="eaafbebf78cefb57" providerId="LiveId" clId="{97269083-4948-4B86-99FA-90510FE1DA93}" dt="2024-02-02T16:10:59.159" v="5"/>
          <ac:spMkLst>
            <pc:docMk/>
            <pc:sldMk cId="2669342497" sldId="310"/>
            <ac:spMk id="22" creationId="{7E82E4EA-1174-0030-F8E5-179700D941B2}"/>
          </ac:spMkLst>
        </pc:spChg>
        <pc:grpChg chg="add mod">
          <ac:chgData name="John Stelling" userId="eaafbebf78cefb57" providerId="LiveId" clId="{97269083-4948-4B86-99FA-90510FE1DA93}" dt="2024-02-02T16:10:59.159" v="5"/>
          <ac:grpSpMkLst>
            <pc:docMk/>
            <pc:sldMk cId="2669342497" sldId="310"/>
            <ac:grpSpMk id="20" creationId="{3658A37E-4D2A-C06D-7215-CD0B74D1B8BE}"/>
          </ac:grpSpMkLst>
        </pc:grpChg>
      </pc:sldChg>
      <pc:sldChg chg="addSp delSp modSp mod">
        <pc:chgData name="John Stelling" userId="eaafbebf78cefb57" providerId="LiveId" clId="{97269083-4948-4B86-99FA-90510FE1DA93}" dt="2024-02-02T16:22:06.577" v="583"/>
        <pc:sldMkLst>
          <pc:docMk/>
          <pc:sldMk cId="727201789" sldId="311"/>
        </pc:sldMkLst>
        <pc:spChg chg="mod">
          <ac:chgData name="John Stelling" userId="eaafbebf78cefb57" providerId="LiveId" clId="{97269083-4948-4B86-99FA-90510FE1DA93}" dt="2024-02-02T16:11:01.483" v="8"/>
          <ac:spMkLst>
            <pc:docMk/>
            <pc:sldMk cId="727201789" sldId="311"/>
            <ac:spMk id="4" creationId="{4970D162-F97E-FB13-4093-C75B93DC896E}"/>
          </ac:spMkLst>
        </pc:spChg>
        <pc:spChg chg="mod">
          <ac:chgData name="John Stelling" userId="eaafbebf78cefb57" providerId="LiveId" clId="{97269083-4948-4B86-99FA-90510FE1DA93}" dt="2024-02-02T16:11:01.483" v="8"/>
          <ac:spMkLst>
            <pc:docMk/>
            <pc:sldMk cId="727201789" sldId="311"/>
            <ac:spMk id="6" creationId="{3166EF90-8931-C193-97CA-760293130ACA}"/>
          </ac:spMkLst>
        </pc:spChg>
        <pc:spChg chg="del">
          <ac:chgData name="John Stelling" userId="eaafbebf78cefb57" providerId="LiveId" clId="{97269083-4948-4B86-99FA-90510FE1DA93}" dt="2024-02-02T16:19:16.258" v="485" actId="478"/>
          <ac:spMkLst>
            <pc:docMk/>
            <pc:sldMk cId="727201789" sldId="311"/>
            <ac:spMk id="9" creationId="{00000000-0000-0000-0000-000000000000}"/>
          </ac:spMkLst>
        </pc:spChg>
        <pc:spChg chg="del">
          <ac:chgData name="John Stelling" userId="eaafbebf78cefb57" providerId="LiveId" clId="{97269083-4948-4B86-99FA-90510FE1DA93}" dt="2024-02-02T16:19:15.612" v="484" actId="478"/>
          <ac:spMkLst>
            <pc:docMk/>
            <pc:sldMk cId="727201789" sldId="311"/>
            <ac:spMk id="10" creationId="{00000000-0000-0000-0000-000000000000}"/>
          </ac:spMkLst>
        </pc:spChg>
        <pc:spChg chg="mod">
          <ac:chgData name="John Stelling" userId="eaafbebf78cefb57" providerId="LiveId" clId="{97269083-4948-4B86-99FA-90510FE1DA93}" dt="2024-02-02T16:22:06.577" v="583"/>
          <ac:spMkLst>
            <pc:docMk/>
            <pc:sldMk cId="727201789" sldId="311"/>
            <ac:spMk id="12" creationId="{1B0C079C-D198-FF46-72A9-E8BD0D2AC823}"/>
          </ac:spMkLst>
        </pc:spChg>
        <pc:spChg chg="mod">
          <ac:chgData name="John Stelling" userId="eaafbebf78cefb57" providerId="LiveId" clId="{97269083-4948-4B86-99FA-90510FE1DA93}" dt="2024-02-02T16:22:06.577" v="583"/>
          <ac:spMkLst>
            <pc:docMk/>
            <pc:sldMk cId="727201789" sldId="311"/>
            <ac:spMk id="13" creationId="{ED8B78A8-09AC-AA85-6E65-0BE5BB29DF6D}"/>
          </ac:spMkLst>
        </pc:spChg>
        <pc:grpChg chg="add mod">
          <ac:chgData name="John Stelling" userId="eaafbebf78cefb57" providerId="LiveId" clId="{97269083-4948-4B86-99FA-90510FE1DA93}" dt="2024-02-02T16:11:01.483" v="8"/>
          <ac:grpSpMkLst>
            <pc:docMk/>
            <pc:sldMk cId="727201789" sldId="311"/>
            <ac:grpSpMk id="2" creationId="{74E1E1FF-4BFF-0DDA-B144-FAC97022A321}"/>
          </ac:grpSpMkLst>
        </pc:grpChg>
        <pc:grpChg chg="add mod">
          <ac:chgData name="John Stelling" userId="eaafbebf78cefb57" providerId="LiveId" clId="{97269083-4948-4B86-99FA-90510FE1DA93}" dt="2024-02-02T16:22:06.577" v="583"/>
          <ac:grpSpMkLst>
            <pc:docMk/>
            <pc:sldMk cId="727201789" sldId="311"/>
            <ac:grpSpMk id="11" creationId="{996CC21F-19BA-C7A9-E7D9-60AF14EACBDC}"/>
          </ac:grpSpMkLst>
        </pc:grpChg>
      </pc:sldChg>
      <pc:sldChg chg="addSp delSp modSp mod">
        <pc:chgData name="John Stelling" userId="eaafbebf78cefb57" providerId="LiveId" clId="{97269083-4948-4B86-99FA-90510FE1DA93}" dt="2024-02-02T16:23:07.332" v="719" actId="478"/>
        <pc:sldMkLst>
          <pc:docMk/>
          <pc:sldMk cId="3464194912" sldId="312"/>
        </pc:sldMkLst>
        <pc:spChg chg="del">
          <ac:chgData name="John Stelling" userId="eaafbebf78cefb57" providerId="LiveId" clId="{97269083-4948-4B86-99FA-90510FE1DA93}" dt="2024-02-02T16:23:07.332" v="719" actId="478"/>
          <ac:spMkLst>
            <pc:docMk/>
            <pc:sldMk cId="3464194912" sldId="312"/>
            <ac:spMk id="3" creationId="{00000000-0000-0000-0000-000000000000}"/>
          </ac:spMkLst>
        </pc:spChg>
        <pc:spChg chg="del">
          <ac:chgData name="John Stelling" userId="eaafbebf78cefb57" providerId="LiveId" clId="{97269083-4948-4B86-99FA-90510FE1DA93}" dt="2024-02-02T16:23:05.453" v="718" actId="478"/>
          <ac:spMkLst>
            <pc:docMk/>
            <pc:sldMk cId="3464194912" sldId="312"/>
            <ac:spMk id="7" creationId="{00000000-0000-0000-0000-000000000000}"/>
          </ac:spMkLst>
        </pc:spChg>
        <pc:spChg chg="mod">
          <ac:chgData name="John Stelling" userId="eaafbebf78cefb57" providerId="LiveId" clId="{97269083-4948-4B86-99FA-90510FE1DA93}" dt="2024-02-02T16:11:23.622" v="36"/>
          <ac:spMkLst>
            <pc:docMk/>
            <pc:sldMk cId="3464194912" sldId="312"/>
            <ac:spMk id="9" creationId="{666B3A4F-0054-5F19-C3D5-C7DAB479919B}"/>
          </ac:spMkLst>
        </pc:spChg>
        <pc:spChg chg="mod">
          <ac:chgData name="John Stelling" userId="eaafbebf78cefb57" providerId="LiveId" clId="{97269083-4948-4B86-99FA-90510FE1DA93}" dt="2024-02-02T16:11:23.622" v="36"/>
          <ac:spMkLst>
            <pc:docMk/>
            <pc:sldMk cId="3464194912" sldId="312"/>
            <ac:spMk id="11" creationId="{C8A6C2CB-C6B8-7E07-F327-7ED37C9635D4}"/>
          </ac:spMkLst>
        </pc:spChg>
        <pc:spChg chg="mod">
          <ac:chgData name="John Stelling" userId="eaafbebf78cefb57" providerId="LiveId" clId="{97269083-4948-4B86-99FA-90510FE1DA93}" dt="2024-02-02T16:22:56.269" v="658"/>
          <ac:spMkLst>
            <pc:docMk/>
            <pc:sldMk cId="3464194912" sldId="312"/>
            <ac:spMk id="13" creationId="{F3CE0649-AB48-F09D-E64F-534A9B12E50F}"/>
          </ac:spMkLst>
        </pc:spChg>
        <pc:spChg chg="mod">
          <ac:chgData name="John Stelling" userId="eaafbebf78cefb57" providerId="LiveId" clId="{97269083-4948-4B86-99FA-90510FE1DA93}" dt="2024-02-02T16:22:56.269" v="658"/>
          <ac:spMkLst>
            <pc:docMk/>
            <pc:sldMk cId="3464194912" sldId="312"/>
            <ac:spMk id="18" creationId="{CEA46BF9-8798-87BB-74BA-883582C07152}"/>
          </ac:spMkLst>
        </pc:spChg>
        <pc:grpChg chg="add mod">
          <ac:chgData name="John Stelling" userId="eaafbebf78cefb57" providerId="LiveId" clId="{97269083-4948-4B86-99FA-90510FE1DA93}" dt="2024-02-02T16:11:23.622" v="36"/>
          <ac:grpSpMkLst>
            <pc:docMk/>
            <pc:sldMk cId="3464194912" sldId="312"/>
            <ac:grpSpMk id="4" creationId="{677293E8-74E7-D726-374A-74CE4A65A3AD}"/>
          </ac:grpSpMkLst>
        </pc:grpChg>
        <pc:grpChg chg="add mod">
          <ac:chgData name="John Stelling" userId="eaafbebf78cefb57" providerId="LiveId" clId="{97269083-4948-4B86-99FA-90510FE1DA93}" dt="2024-02-02T16:23:01.048" v="717" actId="1038"/>
          <ac:grpSpMkLst>
            <pc:docMk/>
            <pc:sldMk cId="3464194912" sldId="312"/>
            <ac:grpSpMk id="12" creationId="{C1DDE80B-D5F3-E435-A279-01BF996D86B7}"/>
          </ac:grpSpMkLst>
        </pc:grpChg>
      </pc:sldChg>
      <pc:sldChg chg="addSp modSp mod">
        <pc:chgData name="John Stelling" userId="eaafbebf78cefb57" providerId="LiveId" clId="{97269083-4948-4B86-99FA-90510FE1DA93}" dt="2024-02-02T16:11:51.838" v="50" actId="1036"/>
        <pc:sldMkLst>
          <pc:docMk/>
          <pc:sldMk cId="0" sldId="525"/>
        </pc:sldMkLst>
        <pc:spChg chg="mod">
          <ac:chgData name="John Stelling" userId="eaafbebf78cefb57" providerId="LiveId" clId="{97269083-4948-4B86-99FA-90510FE1DA93}" dt="2024-02-02T16:11:51.838" v="50" actId="1036"/>
          <ac:spMkLst>
            <pc:docMk/>
            <pc:sldMk cId="0" sldId="525"/>
            <ac:spMk id="4" creationId="{00000000-0000-0000-0000-000000000000}"/>
          </ac:spMkLst>
        </pc:spChg>
        <pc:spChg chg="mod">
          <ac:chgData name="John Stelling" userId="eaafbebf78cefb57" providerId="LiveId" clId="{97269083-4948-4B86-99FA-90510FE1DA93}" dt="2024-02-02T16:11:35.421" v="46"/>
          <ac:spMkLst>
            <pc:docMk/>
            <pc:sldMk cId="0" sldId="525"/>
            <ac:spMk id="11" creationId="{790CA7A5-FB45-5AD8-EB1A-C5233C7A25A0}"/>
          </ac:spMkLst>
        </pc:spChg>
        <pc:spChg chg="mod">
          <ac:chgData name="John Stelling" userId="eaafbebf78cefb57" providerId="LiveId" clId="{97269083-4948-4B86-99FA-90510FE1DA93}" dt="2024-02-02T16:11:35.421" v="46"/>
          <ac:spMkLst>
            <pc:docMk/>
            <pc:sldMk cId="0" sldId="525"/>
            <ac:spMk id="12" creationId="{24E6362C-C2CC-DECE-42F6-96CEFDE85086}"/>
          </ac:spMkLst>
        </pc:spChg>
        <pc:grpChg chg="add mod">
          <ac:chgData name="John Stelling" userId="eaafbebf78cefb57" providerId="LiveId" clId="{97269083-4948-4B86-99FA-90510FE1DA93}" dt="2024-02-02T16:11:35.421" v="46"/>
          <ac:grpSpMkLst>
            <pc:docMk/>
            <pc:sldMk cId="0" sldId="525"/>
            <ac:grpSpMk id="10" creationId="{8E123E69-9207-E37E-8F58-F682838A3536}"/>
          </ac:grpSpMkLst>
        </pc:grpChg>
      </pc:sldChg>
      <pc:sldChg chg="addSp delSp modSp mod">
        <pc:chgData name="John Stelling" userId="eaafbebf78cefb57" providerId="LiveId" clId="{97269083-4948-4B86-99FA-90510FE1DA93}" dt="2024-02-02T16:16:55.664" v="208"/>
        <pc:sldMkLst>
          <pc:docMk/>
          <pc:sldMk cId="971004308" sldId="526"/>
        </pc:sldMkLst>
        <pc:spChg chg="mod">
          <ac:chgData name="John Stelling" userId="eaafbebf78cefb57" providerId="LiveId" clId="{97269083-4948-4B86-99FA-90510FE1DA93}" dt="2024-02-02T16:10:58.312" v="4"/>
          <ac:spMkLst>
            <pc:docMk/>
            <pc:sldMk cId="971004308" sldId="526"/>
            <ac:spMk id="4" creationId="{498B3A4B-6E63-61EF-D30B-88281049DD6D}"/>
          </ac:spMkLst>
        </pc:spChg>
        <pc:spChg chg="del">
          <ac:chgData name="John Stelling" userId="eaafbebf78cefb57" providerId="LiveId" clId="{97269083-4948-4B86-99FA-90510FE1DA93}" dt="2024-02-02T16:16:44.522" v="203" actId="478"/>
          <ac:spMkLst>
            <pc:docMk/>
            <pc:sldMk cId="971004308" sldId="526"/>
            <ac:spMk id="7" creationId="{00000000-0000-0000-0000-000000000000}"/>
          </ac:spMkLst>
        </pc:spChg>
        <pc:spChg chg="del">
          <ac:chgData name="John Stelling" userId="eaafbebf78cefb57" providerId="LiveId" clId="{97269083-4948-4B86-99FA-90510FE1DA93}" dt="2024-02-02T16:16:43.937" v="202" actId="478"/>
          <ac:spMkLst>
            <pc:docMk/>
            <pc:sldMk cId="971004308" sldId="526"/>
            <ac:spMk id="8" creationId="{00000000-0000-0000-0000-000000000000}"/>
          </ac:spMkLst>
        </pc:spChg>
        <pc:spChg chg="mod">
          <ac:chgData name="John Stelling" userId="eaafbebf78cefb57" providerId="LiveId" clId="{97269083-4948-4B86-99FA-90510FE1DA93}" dt="2024-02-02T16:10:58.312" v="4"/>
          <ac:spMkLst>
            <pc:docMk/>
            <pc:sldMk cId="971004308" sldId="526"/>
            <ac:spMk id="9" creationId="{C4D9A953-B28B-68D7-1459-9C6190D36A81}"/>
          </ac:spMkLst>
        </pc:spChg>
        <pc:spChg chg="mod">
          <ac:chgData name="John Stelling" userId="eaafbebf78cefb57" providerId="LiveId" clId="{97269083-4948-4B86-99FA-90510FE1DA93}" dt="2024-02-02T16:16:55.664" v="208"/>
          <ac:spMkLst>
            <pc:docMk/>
            <pc:sldMk cId="971004308" sldId="526"/>
            <ac:spMk id="11" creationId="{F39BEC93-DED9-1646-3569-D70A00F1B92C}"/>
          </ac:spMkLst>
        </pc:spChg>
        <pc:spChg chg="mod">
          <ac:chgData name="John Stelling" userId="eaafbebf78cefb57" providerId="LiveId" clId="{97269083-4948-4B86-99FA-90510FE1DA93}" dt="2024-02-02T16:16:55.664" v="208"/>
          <ac:spMkLst>
            <pc:docMk/>
            <pc:sldMk cId="971004308" sldId="526"/>
            <ac:spMk id="12" creationId="{2971A99E-7907-FAA8-CE17-8BB0A24CCEFD}"/>
          </ac:spMkLst>
        </pc:spChg>
        <pc:grpChg chg="add mod">
          <ac:chgData name="John Stelling" userId="eaafbebf78cefb57" providerId="LiveId" clId="{97269083-4948-4B86-99FA-90510FE1DA93}" dt="2024-02-02T16:10:58.312" v="4"/>
          <ac:grpSpMkLst>
            <pc:docMk/>
            <pc:sldMk cId="971004308" sldId="526"/>
            <ac:grpSpMk id="2" creationId="{D1CC9496-55B4-00E6-7C4D-25918F2DC8CF}"/>
          </ac:grpSpMkLst>
        </pc:grpChg>
        <pc:grpChg chg="add mod">
          <ac:chgData name="John Stelling" userId="eaafbebf78cefb57" providerId="LiveId" clId="{97269083-4948-4B86-99FA-90510FE1DA93}" dt="2024-02-02T16:16:55.664" v="208"/>
          <ac:grpSpMkLst>
            <pc:docMk/>
            <pc:sldMk cId="971004308" sldId="526"/>
            <ac:grpSpMk id="10" creationId="{C778AEF1-F17B-138A-79B3-BE2B023FC315}"/>
          </ac:grpSpMkLst>
        </pc:grpChg>
      </pc:sldChg>
      <pc:sldChg chg="addSp delSp modSp mod">
        <pc:chgData name="John Stelling" userId="eaafbebf78cefb57" providerId="LiveId" clId="{97269083-4948-4B86-99FA-90510FE1DA93}" dt="2024-02-02T16:22:00.364" v="581" actId="1035"/>
        <pc:sldMkLst>
          <pc:docMk/>
          <pc:sldMk cId="2848927206" sldId="527"/>
        </pc:sldMkLst>
        <pc:spChg chg="del">
          <ac:chgData name="John Stelling" userId="eaafbebf78cefb57" providerId="LiveId" clId="{97269083-4948-4B86-99FA-90510FE1DA93}" dt="2024-02-02T16:19:09.524" v="480" actId="478"/>
          <ac:spMkLst>
            <pc:docMk/>
            <pc:sldMk cId="2848927206" sldId="527"/>
            <ac:spMk id="7" creationId="{00000000-0000-0000-0000-000000000000}"/>
          </ac:spMkLst>
        </pc:spChg>
        <pc:spChg chg="del">
          <ac:chgData name="John Stelling" userId="eaafbebf78cefb57" providerId="LiveId" clId="{97269083-4948-4B86-99FA-90510FE1DA93}" dt="2024-02-02T16:19:10.428" v="481" actId="478"/>
          <ac:spMkLst>
            <pc:docMk/>
            <pc:sldMk cId="2848927206" sldId="527"/>
            <ac:spMk id="8" creationId="{00000000-0000-0000-0000-000000000000}"/>
          </ac:spMkLst>
        </pc:spChg>
        <pc:spChg chg="mod">
          <ac:chgData name="John Stelling" userId="eaafbebf78cefb57" providerId="LiveId" clId="{97269083-4948-4B86-99FA-90510FE1DA93}" dt="2024-02-02T16:10:59.979" v="6"/>
          <ac:spMkLst>
            <pc:docMk/>
            <pc:sldMk cId="2848927206" sldId="527"/>
            <ac:spMk id="11" creationId="{C20E40FA-007F-14A9-9F0F-DFA1747D3F12}"/>
          </ac:spMkLst>
        </pc:spChg>
        <pc:spChg chg="mod">
          <ac:chgData name="John Stelling" userId="eaafbebf78cefb57" providerId="LiveId" clId="{97269083-4948-4B86-99FA-90510FE1DA93}" dt="2024-02-02T16:10:59.979" v="6"/>
          <ac:spMkLst>
            <pc:docMk/>
            <pc:sldMk cId="2848927206" sldId="527"/>
            <ac:spMk id="12" creationId="{101845ED-F7F5-8BE2-70DC-FFE54E41AE73}"/>
          </ac:spMkLst>
        </pc:spChg>
        <pc:spChg chg="add mod">
          <ac:chgData name="John Stelling" userId="eaafbebf78cefb57" providerId="LiveId" clId="{97269083-4948-4B86-99FA-90510FE1DA93}" dt="2024-02-02T16:20:11.898" v="526"/>
          <ac:spMkLst>
            <pc:docMk/>
            <pc:sldMk cId="2848927206" sldId="527"/>
            <ac:spMk id="13" creationId="{D6713AF5-07CB-0884-DB55-594A5B090524}"/>
          </ac:spMkLst>
        </pc:spChg>
        <pc:spChg chg="mod">
          <ac:chgData name="John Stelling" userId="eaafbebf78cefb57" providerId="LiveId" clId="{97269083-4948-4B86-99FA-90510FE1DA93}" dt="2024-02-02T16:21:55.767" v="550"/>
          <ac:spMkLst>
            <pc:docMk/>
            <pc:sldMk cId="2848927206" sldId="527"/>
            <ac:spMk id="15" creationId="{3F494F4B-33E5-BD3C-620D-4E8911AD38F3}"/>
          </ac:spMkLst>
        </pc:spChg>
        <pc:spChg chg="mod">
          <ac:chgData name="John Stelling" userId="eaafbebf78cefb57" providerId="LiveId" clId="{97269083-4948-4B86-99FA-90510FE1DA93}" dt="2024-02-02T16:21:55.767" v="550"/>
          <ac:spMkLst>
            <pc:docMk/>
            <pc:sldMk cId="2848927206" sldId="527"/>
            <ac:spMk id="16" creationId="{773F8495-6994-2464-6394-4A8934ACEAA3}"/>
          </ac:spMkLst>
        </pc:spChg>
        <pc:grpChg chg="add mod">
          <ac:chgData name="John Stelling" userId="eaafbebf78cefb57" providerId="LiveId" clId="{97269083-4948-4B86-99FA-90510FE1DA93}" dt="2024-02-02T16:10:59.979" v="6"/>
          <ac:grpSpMkLst>
            <pc:docMk/>
            <pc:sldMk cId="2848927206" sldId="527"/>
            <ac:grpSpMk id="9" creationId="{A743201C-FC11-9814-00B3-6A3B1DBB587E}"/>
          </ac:grpSpMkLst>
        </pc:grpChg>
        <pc:grpChg chg="add mod">
          <ac:chgData name="John Stelling" userId="eaafbebf78cefb57" providerId="LiveId" clId="{97269083-4948-4B86-99FA-90510FE1DA93}" dt="2024-02-02T16:22:00.364" v="581" actId="1035"/>
          <ac:grpSpMkLst>
            <pc:docMk/>
            <pc:sldMk cId="2848927206" sldId="527"/>
            <ac:grpSpMk id="14" creationId="{9B3CBAAF-2CAD-7B0E-FDA2-26011633EB4A}"/>
          </ac:grpSpMkLst>
        </pc:grpChg>
      </pc:sldChg>
      <pc:sldChg chg="addSp delSp modSp mod">
        <pc:chgData name="John Stelling" userId="eaafbebf78cefb57" providerId="LiveId" clId="{97269083-4948-4B86-99FA-90510FE1DA93}" dt="2024-02-02T16:22:24.066" v="602"/>
        <pc:sldMkLst>
          <pc:docMk/>
          <pc:sldMk cId="1808971458" sldId="528"/>
        </pc:sldMkLst>
        <pc:spChg chg="del">
          <ac:chgData name="John Stelling" userId="eaafbebf78cefb57" providerId="LiveId" clId="{97269083-4948-4B86-99FA-90510FE1DA93}" dt="2024-02-02T16:19:46.927" v="523" actId="478"/>
          <ac:spMkLst>
            <pc:docMk/>
            <pc:sldMk cId="1808971458" sldId="528"/>
            <ac:spMk id="8" creationId="{00000000-0000-0000-0000-000000000000}"/>
          </ac:spMkLst>
        </pc:spChg>
        <pc:spChg chg="del">
          <ac:chgData name="John Stelling" userId="eaafbebf78cefb57" providerId="LiveId" clId="{97269083-4948-4B86-99FA-90510FE1DA93}" dt="2024-02-02T16:19:46.397" v="522" actId="478"/>
          <ac:spMkLst>
            <pc:docMk/>
            <pc:sldMk cId="1808971458" sldId="528"/>
            <ac:spMk id="9" creationId="{00000000-0000-0000-0000-000000000000}"/>
          </ac:spMkLst>
        </pc:spChg>
        <pc:spChg chg="mod">
          <ac:chgData name="John Stelling" userId="eaafbebf78cefb57" providerId="LiveId" clId="{97269083-4948-4B86-99FA-90510FE1DA93}" dt="2024-02-02T16:11:15.902" v="27"/>
          <ac:spMkLst>
            <pc:docMk/>
            <pc:sldMk cId="1808971458" sldId="528"/>
            <ac:spMk id="10" creationId="{046EBBA5-7164-98BE-471C-0C7D36DEADFF}"/>
          </ac:spMkLst>
        </pc:spChg>
        <pc:spChg chg="mod">
          <ac:chgData name="John Stelling" userId="eaafbebf78cefb57" providerId="LiveId" clId="{97269083-4948-4B86-99FA-90510FE1DA93}" dt="2024-02-02T16:11:15.902" v="27"/>
          <ac:spMkLst>
            <pc:docMk/>
            <pc:sldMk cId="1808971458" sldId="528"/>
            <ac:spMk id="12" creationId="{4FED6CBC-9825-1CF0-0AAF-34484800F1BB}"/>
          </ac:spMkLst>
        </pc:spChg>
        <pc:spChg chg="mod">
          <ac:chgData name="John Stelling" userId="eaafbebf78cefb57" providerId="LiveId" clId="{97269083-4948-4B86-99FA-90510FE1DA93}" dt="2024-02-02T16:22:24.066" v="602"/>
          <ac:spMkLst>
            <pc:docMk/>
            <pc:sldMk cId="1808971458" sldId="528"/>
            <ac:spMk id="14" creationId="{1ABC9282-6146-126D-9B22-8E6EED2B4517}"/>
          </ac:spMkLst>
        </pc:spChg>
        <pc:spChg chg="mod">
          <ac:chgData name="John Stelling" userId="eaafbebf78cefb57" providerId="LiveId" clId="{97269083-4948-4B86-99FA-90510FE1DA93}" dt="2024-02-02T16:22:24.066" v="602"/>
          <ac:spMkLst>
            <pc:docMk/>
            <pc:sldMk cId="1808971458" sldId="528"/>
            <ac:spMk id="15" creationId="{B4EBD81A-B8F7-6535-DEEF-AA0C2457F09A}"/>
          </ac:spMkLst>
        </pc:spChg>
        <pc:grpChg chg="add mod">
          <ac:chgData name="John Stelling" userId="eaafbebf78cefb57" providerId="LiveId" clId="{97269083-4948-4B86-99FA-90510FE1DA93}" dt="2024-02-02T16:11:15.902" v="27"/>
          <ac:grpSpMkLst>
            <pc:docMk/>
            <pc:sldMk cId="1808971458" sldId="528"/>
            <ac:grpSpMk id="2" creationId="{2D13AAA5-A8B8-E201-D205-C66DE0A19F75}"/>
          </ac:grpSpMkLst>
        </pc:grpChg>
        <pc:grpChg chg="add mod">
          <ac:chgData name="John Stelling" userId="eaafbebf78cefb57" providerId="LiveId" clId="{97269083-4948-4B86-99FA-90510FE1DA93}" dt="2024-02-02T16:22:24.066" v="602"/>
          <ac:grpSpMkLst>
            <pc:docMk/>
            <pc:sldMk cId="1808971458" sldId="528"/>
            <ac:grpSpMk id="13" creationId="{2AC85655-D6DE-2B56-5DB9-FC83E8185F26}"/>
          </ac:grpSpMkLst>
        </pc:grpChg>
      </pc:sldChg>
      <pc:sldChg chg="addSp delSp modSp mod">
        <pc:chgData name="John Stelling" userId="eaafbebf78cefb57" providerId="LiveId" clId="{97269083-4948-4B86-99FA-90510FE1DA93}" dt="2024-02-02T16:22:51.851" v="657"/>
        <pc:sldMkLst>
          <pc:docMk/>
          <pc:sldMk cId="2374674673" sldId="529"/>
        </pc:sldMkLst>
        <pc:spChg chg="del">
          <ac:chgData name="John Stelling" userId="eaafbebf78cefb57" providerId="LiveId" clId="{97269083-4948-4B86-99FA-90510FE1DA93}" dt="2024-02-02T16:22:46.352" v="654" actId="478"/>
          <ac:spMkLst>
            <pc:docMk/>
            <pc:sldMk cId="2374674673" sldId="529"/>
            <ac:spMk id="3" creationId="{00000000-0000-0000-0000-000000000000}"/>
          </ac:spMkLst>
        </pc:spChg>
        <pc:spChg chg="del">
          <ac:chgData name="John Stelling" userId="eaafbebf78cefb57" providerId="LiveId" clId="{97269083-4948-4B86-99FA-90510FE1DA93}" dt="2024-02-02T16:22:45.876" v="653" actId="478"/>
          <ac:spMkLst>
            <pc:docMk/>
            <pc:sldMk cId="2374674673" sldId="529"/>
            <ac:spMk id="7" creationId="{00000000-0000-0000-0000-000000000000}"/>
          </ac:spMkLst>
        </pc:spChg>
        <pc:spChg chg="mod">
          <ac:chgData name="John Stelling" userId="eaafbebf78cefb57" providerId="LiveId" clId="{97269083-4948-4B86-99FA-90510FE1DA93}" dt="2024-02-02T16:11:22.102" v="34"/>
          <ac:spMkLst>
            <pc:docMk/>
            <pc:sldMk cId="2374674673" sldId="529"/>
            <ac:spMk id="9" creationId="{44D7093C-14CE-CBEF-A442-8F5FB08839B6}"/>
          </ac:spMkLst>
        </pc:spChg>
        <pc:spChg chg="mod">
          <ac:chgData name="John Stelling" userId="eaafbebf78cefb57" providerId="LiveId" clId="{97269083-4948-4B86-99FA-90510FE1DA93}" dt="2024-02-02T16:11:22.102" v="34"/>
          <ac:spMkLst>
            <pc:docMk/>
            <pc:sldMk cId="2374674673" sldId="529"/>
            <ac:spMk id="10" creationId="{4D0ED73F-6921-F500-C3F0-6F87856E2CA0}"/>
          </ac:spMkLst>
        </pc:spChg>
        <pc:spChg chg="mod">
          <ac:chgData name="John Stelling" userId="eaafbebf78cefb57" providerId="LiveId" clId="{97269083-4948-4B86-99FA-90510FE1DA93}" dt="2024-02-02T16:22:51.851" v="657"/>
          <ac:spMkLst>
            <pc:docMk/>
            <pc:sldMk cId="2374674673" sldId="529"/>
            <ac:spMk id="12" creationId="{8CECB290-3E84-A54A-DF9A-A336870F6703}"/>
          </ac:spMkLst>
        </pc:spChg>
        <pc:spChg chg="mod">
          <ac:chgData name="John Stelling" userId="eaafbebf78cefb57" providerId="LiveId" clId="{97269083-4948-4B86-99FA-90510FE1DA93}" dt="2024-02-02T16:22:51.851" v="657"/>
          <ac:spMkLst>
            <pc:docMk/>
            <pc:sldMk cId="2374674673" sldId="529"/>
            <ac:spMk id="13" creationId="{A9B659A4-0C49-A913-37E2-76F3AA6D7754}"/>
          </ac:spMkLst>
        </pc:spChg>
        <pc:grpChg chg="add mod">
          <ac:chgData name="John Stelling" userId="eaafbebf78cefb57" providerId="LiveId" clId="{97269083-4948-4B86-99FA-90510FE1DA93}" dt="2024-02-02T16:11:22.102" v="34"/>
          <ac:grpSpMkLst>
            <pc:docMk/>
            <pc:sldMk cId="2374674673" sldId="529"/>
            <ac:grpSpMk id="8" creationId="{4BF01388-EC05-9FDE-CC5D-522D587AC459}"/>
          </ac:grpSpMkLst>
        </pc:grpChg>
        <pc:grpChg chg="add mod">
          <ac:chgData name="John Stelling" userId="eaafbebf78cefb57" providerId="LiveId" clId="{97269083-4948-4B86-99FA-90510FE1DA93}" dt="2024-02-02T16:22:51.851" v="657"/>
          <ac:grpSpMkLst>
            <pc:docMk/>
            <pc:sldMk cId="2374674673" sldId="529"/>
            <ac:grpSpMk id="11" creationId="{8914A9D5-82CE-ADFD-8FA3-FB7A246B0E84}"/>
          </ac:grpSpMkLst>
        </pc:grpChg>
      </pc:sldChg>
      <pc:sldChg chg="addSp delSp modSp mod">
        <pc:chgData name="John Stelling" userId="eaafbebf78cefb57" providerId="LiveId" clId="{97269083-4948-4B86-99FA-90510FE1DA93}" dt="2024-02-02T16:22:22.454" v="600"/>
        <pc:sldMkLst>
          <pc:docMk/>
          <pc:sldMk cId="3868597191" sldId="530"/>
        </pc:sldMkLst>
        <pc:spChg chg="mod">
          <ac:chgData name="John Stelling" userId="eaafbebf78cefb57" providerId="LiveId" clId="{97269083-4948-4B86-99FA-90510FE1DA93}" dt="2024-02-02T16:11:14.246" v="25"/>
          <ac:spMkLst>
            <pc:docMk/>
            <pc:sldMk cId="3868597191" sldId="530"/>
            <ac:spMk id="4" creationId="{D8E7DA06-5630-E9B3-02FD-998C7A342463}"/>
          </ac:spMkLst>
        </pc:spChg>
        <pc:spChg chg="del">
          <ac:chgData name="John Stelling" userId="eaafbebf78cefb57" providerId="LiveId" clId="{97269083-4948-4B86-99FA-90510FE1DA93}" dt="2024-02-02T16:19:43.543" v="519" actId="478"/>
          <ac:spMkLst>
            <pc:docMk/>
            <pc:sldMk cId="3868597191" sldId="530"/>
            <ac:spMk id="9" creationId="{00000000-0000-0000-0000-000000000000}"/>
          </ac:spMkLst>
        </pc:spChg>
        <pc:spChg chg="del">
          <ac:chgData name="John Stelling" userId="eaafbebf78cefb57" providerId="LiveId" clId="{97269083-4948-4B86-99FA-90510FE1DA93}" dt="2024-02-02T16:19:43.028" v="518" actId="478"/>
          <ac:spMkLst>
            <pc:docMk/>
            <pc:sldMk cId="3868597191" sldId="530"/>
            <ac:spMk id="10" creationId="{00000000-0000-0000-0000-000000000000}"/>
          </ac:spMkLst>
        </pc:spChg>
        <pc:spChg chg="mod">
          <ac:chgData name="John Stelling" userId="eaafbebf78cefb57" providerId="LiveId" clId="{97269083-4948-4B86-99FA-90510FE1DA93}" dt="2024-02-02T16:11:14.246" v="25"/>
          <ac:spMkLst>
            <pc:docMk/>
            <pc:sldMk cId="3868597191" sldId="530"/>
            <ac:spMk id="12" creationId="{839FA289-4E19-1D9C-A85C-E8B757956E30}"/>
          </ac:spMkLst>
        </pc:spChg>
        <pc:spChg chg="mod">
          <ac:chgData name="John Stelling" userId="eaafbebf78cefb57" providerId="LiveId" clId="{97269083-4948-4B86-99FA-90510FE1DA93}" dt="2024-02-02T16:22:22.454" v="600"/>
          <ac:spMkLst>
            <pc:docMk/>
            <pc:sldMk cId="3868597191" sldId="530"/>
            <ac:spMk id="15" creationId="{CAF8B55B-65DE-E532-C72F-F60357953EAE}"/>
          </ac:spMkLst>
        </pc:spChg>
        <pc:spChg chg="mod">
          <ac:chgData name="John Stelling" userId="eaafbebf78cefb57" providerId="LiveId" clId="{97269083-4948-4B86-99FA-90510FE1DA93}" dt="2024-02-02T16:22:22.454" v="600"/>
          <ac:spMkLst>
            <pc:docMk/>
            <pc:sldMk cId="3868597191" sldId="530"/>
            <ac:spMk id="16" creationId="{22AFB59C-22C7-AB35-C36F-94A916CB9088}"/>
          </ac:spMkLst>
        </pc:spChg>
        <pc:grpChg chg="add mod">
          <ac:chgData name="John Stelling" userId="eaafbebf78cefb57" providerId="LiveId" clId="{97269083-4948-4B86-99FA-90510FE1DA93}" dt="2024-02-02T16:11:14.246" v="25"/>
          <ac:grpSpMkLst>
            <pc:docMk/>
            <pc:sldMk cId="3868597191" sldId="530"/>
            <ac:grpSpMk id="2" creationId="{99E227BC-F4AB-B227-6929-A070CFF28500}"/>
          </ac:grpSpMkLst>
        </pc:grpChg>
        <pc:grpChg chg="add mod">
          <ac:chgData name="John Stelling" userId="eaafbebf78cefb57" providerId="LiveId" clId="{97269083-4948-4B86-99FA-90510FE1DA93}" dt="2024-02-02T16:22:22.454" v="600"/>
          <ac:grpSpMkLst>
            <pc:docMk/>
            <pc:sldMk cId="3868597191" sldId="530"/>
            <ac:grpSpMk id="14" creationId="{D3DF9378-F5B1-602E-4E02-A0BDDF3A557F}"/>
          </ac:grpSpMkLst>
        </pc:grpChg>
      </pc:sldChg>
      <pc:sldChg chg="addSp delSp modSp mod">
        <pc:chgData name="John Stelling" userId="eaafbebf78cefb57" providerId="LiveId" clId="{97269083-4948-4B86-99FA-90510FE1DA93}" dt="2024-02-02T16:23:32.875" v="741"/>
        <pc:sldMkLst>
          <pc:docMk/>
          <pc:sldMk cId="1174659268" sldId="531"/>
        </pc:sldMkLst>
        <pc:spChg chg="mod">
          <ac:chgData name="John Stelling" userId="eaafbebf78cefb57" providerId="LiveId" clId="{97269083-4948-4B86-99FA-90510FE1DA93}" dt="2024-02-02T16:11:29.447" v="43"/>
          <ac:spMkLst>
            <pc:docMk/>
            <pc:sldMk cId="1174659268" sldId="531"/>
            <ac:spMk id="6" creationId="{95003B1C-C8A0-038C-30C1-5823F40EF30C}"/>
          </ac:spMkLst>
        </pc:spChg>
        <pc:spChg chg="mod">
          <ac:chgData name="John Stelling" userId="eaafbebf78cefb57" providerId="LiveId" clId="{97269083-4948-4B86-99FA-90510FE1DA93}" dt="2024-02-02T16:11:29.447" v="43"/>
          <ac:spMkLst>
            <pc:docMk/>
            <pc:sldMk cId="1174659268" sldId="531"/>
            <ac:spMk id="7" creationId="{B3753064-7E80-33CD-2CCD-02BFED78C6B0}"/>
          </ac:spMkLst>
        </pc:spChg>
        <pc:spChg chg="del">
          <ac:chgData name="John Stelling" userId="eaafbebf78cefb57" providerId="LiveId" clId="{97269083-4948-4B86-99FA-90510FE1DA93}" dt="2024-02-02T16:23:18.296" v="733" actId="478"/>
          <ac:spMkLst>
            <pc:docMk/>
            <pc:sldMk cId="1174659268" sldId="531"/>
            <ac:spMk id="11" creationId="{00000000-0000-0000-0000-000000000000}"/>
          </ac:spMkLst>
        </pc:spChg>
        <pc:spChg chg="del">
          <ac:chgData name="John Stelling" userId="eaafbebf78cefb57" providerId="LiveId" clId="{97269083-4948-4B86-99FA-90510FE1DA93}" dt="2024-02-02T16:23:17.771" v="732" actId="478"/>
          <ac:spMkLst>
            <pc:docMk/>
            <pc:sldMk cId="1174659268" sldId="531"/>
            <ac:spMk id="12" creationId="{00000000-0000-0000-0000-000000000000}"/>
          </ac:spMkLst>
        </pc:spChg>
        <pc:spChg chg="mod">
          <ac:chgData name="John Stelling" userId="eaafbebf78cefb57" providerId="LiveId" clId="{97269083-4948-4B86-99FA-90510FE1DA93}" dt="2024-02-02T16:23:32.875" v="741"/>
          <ac:spMkLst>
            <pc:docMk/>
            <pc:sldMk cId="1174659268" sldId="531"/>
            <ac:spMk id="14" creationId="{992AF6D1-51E6-1440-A8EB-042AA798F429}"/>
          </ac:spMkLst>
        </pc:spChg>
        <pc:spChg chg="mod">
          <ac:chgData name="John Stelling" userId="eaafbebf78cefb57" providerId="LiveId" clId="{97269083-4948-4B86-99FA-90510FE1DA93}" dt="2024-02-02T16:23:32.875" v="741"/>
          <ac:spMkLst>
            <pc:docMk/>
            <pc:sldMk cId="1174659268" sldId="531"/>
            <ac:spMk id="15" creationId="{2C155662-ABBD-5028-3AA9-C0CA01B21B46}"/>
          </ac:spMkLst>
        </pc:spChg>
        <pc:grpChg chg="add mod">
          <ac:chgData name="John Stelling" userId="eaafbebf78cefb57" providerId="LiveId" clId="{97269083-4948-4B86-99FA-90510FE1DA93}" dt="2024-02-02T16:11:29.447" v="43"/>
          <ac:grpSpMkLst>
            <pc:docMk/>
            <pc:sldMk cId="1174659268" sldId="531"/>
            <ac:grpSpMk id="2" creationId="{B12A0F85-4F66-A2A4-4441-D067AFB8E416}"/>
          </ac:grpSpMkLst>
        </pc:grpChg>
        <pc:grpChg chg="add mod">
          <ac:chgData name="John Stelling" userId="eaafbebf78cefb57" providerId="LiveId" clId="{97269083-4948-4B86-99FA-90510FE1DA93}" dt="2024-02-02T16:23:32.875" v="741"/>
          <ac:grpSpMkLst>
            <pc:docMk/>
            <pc:sldMk cId="1174659268" sldId="531"/>
            <ac:grpSpMk id="13" creationId="{E3FBF576-B491-5575-CCF3-F4EC5AD12F14}"/>
          </ac:grpSpMkLst>
        </pc:grpChg>
      </pc:sldChg>
      <pc:sldChg chg="addSp delSp modSp mod">
        <pc:chgData name="John Stelling" userId="eaafbebf78cefb57" providerId="LiveId" clId="{97269083-4948-4B86-99FA-90510FE1DA93}" dt="2024-02-02T16:22:13.888" v="591"/>
        <pc:sldMkLst>
          <pc:docMk/>
          <pc:sldMk cId="1670499724" sldId="532"/>
        </pc:sldMkLst>
        <pc:spChg chg="mod">
          <ac:chgData name="John Stelling" userId="eaafbebf78cefb57" providerId="LiveId" clId="{97269083-4948-4B86-99FA-90510FE1DA93}" dt="2024-02-02T16:11:07.509" v="16"/>
          <ac:spMkLst>
            <pc:docMk/>
            <pc:sldMk cId="1670499724" sldId="532"/>
            <ac:spMk id="6" creationId="{E5EEF038-CEC9-08B2-FF62-B40211BCC1BD}"/>
          </ac:spMkLst>
        </pc:spChg>
        <pc:spChg chg="del">
          <ac:chgData name="John Stelling" userId="eaafbebf78cefb57" providerId="LiveId" clId="{97269083-4948-4B86-99FA-90510FE1DA93}" dt="2024-02-02T16:19:29.456" v="501" actId="478"/>
          <ac:spMkLst>
            <pc:docMk/>
            <pc:sldMk cId="1670499724" sldId="532"/>
            <ac:spMk id="9" creationId="{00000000-0000-0000-0000-000000000000}"/>
          </ac:spMkLst>
        </pc:spChg>
        <pc:spChg chg="del">
          <ac:chgData name="John Stelling" userId="eaafbebf78cefb57" providerId="LiveId" clId="{97269083-4948-4B86-99FA-90510FE1DA93}" dt="2024-02-02T16:19:28.938" v="500" actId="478"/>
          <ac:spMkLst>
            <pc:docMk/>
            <pc:sldMk cId="1670499724" sldId="532"/>
            <ac:spMk id="10" creationId="{00000000-0000-0000-0000-000000000000}"/>
          </ac:spMkLst>
        </pc:spChg>
        <pc:spChg chg="mod">
          <ac:chgData name="John Stelling" userId="eaafbebf78cefb57" providerId="LiveId" clId="{97269083-4948-4B86-99FA-90510FE1DA93}" dt="2024-02-02T16:11:07.509" v="16"/>
          <ac:spMkLst>
            <pc:docMk/>
            <pc:sldMk cId="1670499724" sldId="532"/>
            <ac:spMk id="13" creationId="{4745F37D-B6F8-FE4B-C360-0CA390654D31}"/>
          </ac:spMkLst>
        </pc:spChg>
        <pc:spChg chg="mod">
          <ac:chgData name="John Stelling" userId="eaafbebf78cefb57" providerId="LiveId" clId="{97269083-4948-4B86-99FA-90510FE1DA93}" dt="2024-02-02T16:22:13.888" v="591"/>
          <ac:spMkLst>
            <pc:docMk/>
            <pc:sldMk cId="1670499724" sldId="532"/>
            <ac:spMk id="17" creationId="{2DBE62F7-8F96-3823-BB3A-CC252167AC65}"/>
          </ac:spMkLst>
        </pc:spChg>
        <pc:spChg chg="mod">
          <ac:chgData name="John Stelling" userId="eaafbebf78cefb57" providerId="LiveId" clId="{97269083-4948-4B86-99FA-90510FE1DA93}" dt="2024-02-02T16:22:13.888" v="591"/>
          <ac:spMkLst>
            <pc:docMk/>
            <pc:sldMk cId="1670499724" sldId="532"/>
            <ac:spMk id="20" creationId="{CF5D06D7-00B9-2869-2FEA-81FD7DBDE04B}"/>
          </ac:spMkLst>
        </pc:spChg>
        <pc:grpChg chg="add mod">
          <ac:chgData name="John Stelling" userId="eaafbebf78cefb57" providerId="LiveId" clId="{97269083-4948-4B86-99FA-90510FE1DA93}" dt="2024-02-02T16:11:07.509" v="16"/>
          <ac:grpSpMkLst>
            <pc:docMk/>
            <pc:sldMk cId="1670499724" sldId="532"/>
            <ac:grpSpMk id="2" creationId="{AD5D1FBF-1F67-A53D-1AA7-A99A59A0D1CE}"/>
          </ac:grpSpMkLst>
        </pc:grpChg>
        <pc:grpChg chg="add mod">
          <ac:chgData name="John Stelling" userId="eaafbebf78cefb57" providerId="LiveId" clId="{97269083-4948-4B86-99FA-90510FE1DA93}" dt="2024-02-02T16:22:13.888" v="591"/>
          <ac:grpSpMkLst>
            <pc:docMk/>
            <pc:sldMk cId="1670499724" sldId="532"/>
            <ac:grpSpMk id="14" creationId="{E50388C6-577B-6080-ABC9-72F34F4DC75F}"/>
          </ac:grpSpMkLst>
        </pc:grpChg>
      </pc:sldChg>
      <pc:sldChg chg="modSp add mod">
        <pc:chgData name="John Stelling" userId="eaafbebf78cefb57" providerId="LiveId" clId="{97269083-4948-4B86-99FA-90510FE1DA93}" dt="2024-02-02T16:21:54.275" v="549" actId="1037"/>
        <pc:sldMkLst>
          <pc:docMk/>
          <pc:sldMk cId="3625708518" sldId="533"/>
        </pc:sldMkLst>
        <pc:spChg chg="mod">
          <ac:chgData name="John Stelling" userId="eaafbebf78cefb57" providerId="LiveId" clId="{97269083-4948-4B86-99FA-90510FE1DA93}" dt="2024-02-02T16:20:57.362" v="536" actId="113"/>
          <ac:spMkLst>
            <pc:docMk/>
            <pc:sldMk cId="3625708518" sldId="533"/>
            <ac:spMk id="3" creationId="{C1808484-975E-E882-D4AE-AE1D597BF8F6}"/>
          </ac:spMkLst>
        </pc:spChg>
        <pc:spChg chg="mod">
          <ac:chgData name="John Stelling" userId="eaafbebf78cefb57" providerId="LiveId" clId="{97269083-4948-4B86-99FA-90510FE1DA93}" dt="2024-02-02T16:20:55.033" v="535" actId="113"/>
          <ac:spMkLst>
            <pc:docMk/>
            <pc:sldMk cId="3625708518" sldId="533"/>
            <ac:spMk id="16" creationId="{8D1E4888-C7CA-1F5C-BA1A-C045C32C779E}"/>
          </ac:spMkLst>
        </pc:spChg>
        <pc:grpChg chg="mod">
          <ac:chgData name="John Stelling" userId="eaafbebf78cefb57" providerId="LiveId" clId="{97269083-4948-4B86-99FA-90510FE1DA93}" dt="2024-02-02T16:21:54.275" v="549" actId="1037"/>
          <ac:grpSpMkLst>
            <pc:docMk/>
            <pc:sldMk cId="3625708518" sldId="533"/>
            <ac:grpSpMk id="28" creationId="{DE400F9B-23DB-D36B-C958-AAF65EA6CF78}"/>
          </ac:grpSpMkLst>
        </pc:grpChg>
      </pc:sldChg>
      <pc:sldChg chg="addSp modSp add mod">
        <pc:chgData name="John Stelling" userId="eaafbebf78cefb57" providerId="LiveId" clId="{97269083-4948-4B86-99FA-90510FE1DA93}" dt="2024-02-02T16:22:25.026" v="603"/>
        <pc:sldMkLst>
          <pc:docMk/>
          <pc:sldMk cId="639519938" sldId="534"/>
        </pc:sldMkLst>
        <pc:spChg chg="mod">
          <ac:chgData name="John Stelling" userId="eaafbebf78cefb57" providerId="LiveId" clId="{97269083-4948-4B86-99FA-90510FE1DA93}" dt="2024-02-02T16:21:12.185" v="538" actId="113"/>
          <ac:spMkLst>
            <pc:docMk/>
            <pc:sldMk cId="639519938" sldId="534"/>
            <ac:spMk id="3" creationId="{5F8DCEFF-403D-0C19-4ABC-512AE1176B8D}"/>
          </ac:spMkLst>
        </pc:spChg>
        <pc:spChg chg="mod">
          <ac:chgData name="John Stelling" userId="eaafbebf78cefb57" providerId="LiveId" clId="{97269083-4948-4B86-99FA-90510FE1DA93}" dt="2024-02-02T16:22:25.026" v="603"/>
          <ac:spMkLst>
            <pc:docMk/>
            <pc:sldMk cId="639519938" sldId="534"/>
            <ac:spMk id="7" creationId="{8FC78F89-C702-2CA6-7A62-536EB5879400}"/>
          </ac:spMkLst>
        </pc:spChg>
        <pc:spChg chg="mod">
          <ac:chgData name="John Stelling" userId="eaafbebf78cefb57" providerId="LiveId" clId="{97269083-4948-4B86-99FA-90510FE1DA93}" dt="2024-02-02T16:22:25.026" v="603"/>
          <ac:spMkLst>
            <pc:docMk/>
            <pc:sldMk cId="639519938" sldId="534"/>
            <ac:spMk id="8" creationId="{02955C13-A5F5-24E1-C5A8-93F048DA7F2E}"/>
          </ac:spMkLst>
        </pc:spChg>
        <pc:spChg chg="mod">
          <ac:chgData name="John Stelling" userId="eaafbebf78cefb57" providerId="LiveId" clId="{97269083-4948-4B86-99FA-90510FE1DA93}" dt="2024-02-02T16:21:13.269" v="539" actId="113"/>
          <ac:spMkLst>
            <pc:docMk/>
            <pc:sldMk cId="639519938" sldId="534"/>
            <ac:spMk id="17" creationId="{70C28DF8-F4D7-0C1F-3C77-CAFC63C08D2B}"/>
          </ac:spMkLst>
        </pc:spChg>
        <pc:grpChg chg="add mod">
          <ac:chgData name="John Stelling" userId="eaafbebf78cefb57" providerId="LiveId" clId="{97269083-4948-4B86-99FA-90510FE1DA93}" dt="2024-02-02T16:22:25.026" v="603"/>
          <ac:grpSpMkLst>
            <pc:docMk/>
            <pc:sldMk cId="639519938" sldId="534"/>
            <ac:grpSpMk id="6" creationId="{F14605C4-ED08-C401-1DD7-EECE9219CE14}"/>
          </ac:grpSpMkLst>
        </pc:grpChg>
      </pc:sldChg>
      <pc:sldChg chg="addSp modSp add mod">
        <pc:chgData name="John Stelling" userId="eaafbebf78cefb57" providerId="LiveId" clId="{97269083-4948-4B86-99FA-90510FE1DA93}" dt="2024-02-02T16:23:33.711" v="742"/>
        <pc:sldMkLst>
          <pc:docMk/>
          <pc:sldMk cId="3926464003" sldId="535"/>
        </pc:sldMkLst>
        <pc:spChg chg="mod">
          <ac:chgData name="John Stelling" userId="eaafbebf78cefb57" providerId="LiveId" clId="{97269083-4948-4B86-99FA-90510FE1DA93}" dt="2024-02-02T16:21:42.476" v="546" actId="113"/>
          <ac:spMkLst>
            <pc:docMk/>
            <pc:sldMk cId="3926464003" sldId="535"/>
            <ac:spMk id="3" creationId="{1B2BEFA4-7C15-80B7-3504-0E5A344F5642}"/>
          </ac:spMkLst>
        </pc:spChg>
        <pc:spChg chg="mod">
          <ac:chgData name="John Stelling" userId="eaafbebf78cefb57" providerId="LiveId" clId="{97269083-4948-4B86-99FA-90510FE1DA93}" dt="2024-02-02T16:23:33.711" v="742"/>
          <ac:spMkLst>
            <pc:docMk/>
            <pc:sldMk cId="3926464003" sldId="535"/>
            <ac:spMk id="7" creationId="{3726420E-3A7D-57D5-E241-99F927BB7AD8}"/>
          </ac:spMkLst>
        </pc:spChg>
        <pc:spChg chg="mod">
          <ac:chgData name="John Stelling" userId="eaafbebf78cefb57" providerId="LiveId" clId="{97269083-4948-4B86-99FA-90510FE1DA93}" dt="2024-02-02T16:23:33.711" v="742"/>
          <ac:spMkLst>
            <pc:docMk/>
            <pc:sldMk cId="3926464003" sldId="535"/>
            <ac:spMk id="8" creationId="{663A692B-480A-4393-7F1A-ED61F7FBC57D}"/>
          </ac:spMkLst>
        </pc:spChg>
        <pc:spChg chg="mod">
          <ac:chgData name="John Stelling" userId="eaafbebf78cefb57" providerId="LiveId" clId="{97269083-4948-4B86-99FA-90510FE1DA93}" dt="2024-02-02T16:21:41.544" v="545" actId="113"/>
          <ac:spMkLst>
            <pc:docMk/>
            <pc:sldMk cId="3926464003" sldId="535"/>
            <ac:spMk id="18" creationId="{BA407AE1-A0F1-4FDC-3F28-FB2243D9A75C}"/>
          </ac:spMkLst>
        </pc:spChg>
        <pc:grpChg chg="add mod">
          <ac:chgData name="John Stelling" userId="eaafbebf78cefb57" providerId="LiveId" clId="{97269083-4948-4B86-99FA-90510FE1DA93}" dt="2024-02-02T16:23:33.711" v="742"/>
          <ac:grpSpMkLst>
            <pc:docMk/>
            <pc:sldMk cId="3926464003" sldId="535"/>
            <ac:grpSpMk id="6" creationId="{4B27C129-7419-5411-0369-C2068A171BF0}"/>
          </ac:grpSpMkLst>
        </pc:grpChg>
      </pc:sldChg>
      <pc:sldChg chg="modSp add mod">
        <pc:chgData name="John Stelling" userId="eaafbebf78cefb57" providerId="LiveId" clId="{97269083-4948-4B86-99FA-90510FE1DA93}" dt="2024-02-02T16:21:30.895" v="543" actId="113"/>
        <pc:sldMkLst>
          <pc:docMk/>
          <pc:sldMk cId="2905130484" sldId="536"/>
        </pc:sldMkLst>
        <pc:spChg chg="mod">
          <ac:chgData name="John Stelling" userId="eaafbebf78cefb57" providerId="LiveId" clId="{97269083-4948-4B86-99FA-90510FE1DA93}" dt="2024-02-02T16:21:29.846" v="542" actId="113"/>
          <ac:spMkLst>
            <pc:docMk/>
            <pc:sldMk cId="2905130484" sldId="536"/>
            <ac:spMk id="17" creationId="{E493A074-07C7-CEF7-061A-F2CD58728CE9}"/>
          </ac:spMkLst>
        </pc:spChg>
        <pc:spChg chg="mod">
          <ac:chgData name="John Stelling" userId="eaafbebf78cefb57" providerId="LiveId" clId="{97269083-4948-4B86-99FA-90510FE1DA93}" dt="2024-02-02T16:21:30.895" v="543" actId="113"/>
          <ac:spMkLst>
            <pc:docMk/>
            <pc:sldMk cId="2905130484" sldId="536"/>
            <ac:spMk id="19" creationId="{8DE89520-130D-4341-4B46-CC855A04288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6.png"/><Relationship Id="rId10" Type="http://schemas.openxmlformats.org/officeDocument/2006/relationships/image" Target="../media/image6.svg"/><Relationship Id="rId4" Type="http://schemas.openxmlformats.org/officeDocument/2006/relationships/image" Target="../media/image15.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2.png"/><Relationship Id="rId7" Type="http://schemas.openxmlformats.org/officeDocument/2006/relationships/image" Target="../media/image4.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6.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4.png"/><Relationship Id="rId7" Type="http://schemas.openxmlformats.org/officeDocument/2006/relationships/image" Target="../media/image4.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5.png"/><Relationship Id="rId7"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6.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sv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sv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sv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wmf"/><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32614" y="837480"/>
            <a:ext cx="17474387" cy="1107996"/>
          </a:xfrm>
          <a:prstGeom prst="rect">
            <a:avLst/>
          </a:prstGeom>
        </p:spPr>
        <p:txBody>
          <a:bodyPr wrap="square" lIns="0" tIns="0" rIns="0" bIns="0" rtlCol="0" anchor="ctr" anchorCtr="1">
            <a:spAutoFit/>
          </a:bodyPr>
          <a:lstStyle/>
          <a:p>
            <a:pPr algn="ctr"/>
            <a:r>
              <a:rPr lang="en-US" sz="7200" spc="-63" dirty="0">
                <a:solidFill>
                  <a:srgbClr val="0B3A7F"/>
                </a:solidFill>
                <a:latin typeface="Atkinson Hyperlegible" pitchFamily="2" charset="0"/>
                <a:ea typeface="Tahoma" panose="020B0604030504040204" pitchFamily="34" charset="0"/>
                <a:cs typeface="Tahoma" panose="020B0604030504040204" pitchFamily="34" charset="0"/>
              </a:rPr>
              <a:t>WHONET Training Course</a:t>
            </a:r>
          </a:p>
        </p:txBody>
      </p:sp>
      <p:sp>
        <p:nvSpPr>
          <p:cNvPr id="6" name="TextBox 6"/>
          <p:cNvSpPr txBox="1"/>
          <p:nvPr/>
        </p:nvSpPr>
        <p:spPr>
          <a:xfrm>
            <a:off x="6897560" y="6102847"/>
            <a:ext cx="10780274" cy="3231654"/>
          </a:xfrm>
          <a:prstGeom prst="rect">
            <a:avLst/>
          </a:prstGeom>
        </p:spPr>
        <p:txBody>
          <a:bodyPr wrap="square" lIns="0" tIns="0" rIns="0" bIns="0" rtlCol="0" anchor="t">
            <a:spAutoFit/>
          </a:bodyPr>
          <a:lstStyle/>
          <a:p>
            <a:r>
              <a:rPr lang="en-US" sz="4200" spc="-53" dirty="0">
                <a:solidFill>
                  <a:srgbClr val="000066"/>
                </a:solidFill>
                <a:latin typeface="Atkinson Hyperlegible" pitchFamily="2" charset="0"/>
                <a:ea typeface="Tahoma" panose="020B0604030504040204" pitchFamily="34" charset="0"/>
                <a:cs typeface="Tahoma" panose="020B0604030504040204" pitchFamily="34" charset="0"/>
              </a:rPr>
              <a:t>Division of Infectious Diseases, Brigham and Women’s Hospital, Boston, United States</a:t>
            </a:r>
          </a:p>
          <a:p>
            <a:endParaRPr lang="en-US" sz="4200" spc="-53" dirty="0">
              <a:solidFill>
                <a:srgbClr val="000066"/>
              </a:solidFill>
              <a:latin typeface="Atkinson Hyperlegible" pitchFamily="2" charset="0"/>
              <a:ea typeface="Tahoma" panose="020B0604030504040204" pitchFamily="34" charset="0"/>
              <a:cs typeface="Tahoma" panose="020B0604030504040204" pitchFamily="34" charset="0"/>
            </a:endParaRPr>
          </a:p>
          <a:p>
            <a:r>
              <a:rPr lang="en-US" sz="4200" spc="-53" dirty="0">
                <a:solidFill>
                  <a:srgbClr val="000066"/>
                </a:solidFill>
                <a:latin typeface="Atkinson Hyperlegible" pitchFamily="2" charset="0"/>
                <a:ea typeface="Tahoma" panose="020B0604030504040204" pitchFamily="34" charset="0"/>
                <a:cs typeface="Tahoma" panose="020B0604030504040204" pitchFamily="34" charset="0"/>
              </a:rPr>
              <a:t>WHO Collaborating Centre for Surveillance of Antimicrobial Resistance</a:t>
            </a:r>
          </a:p>
        </p:txBody>
      </p:sp>
      <p:sp>
        <p:nvSpPr>
          <p:cNvPr id="3" name="Freeform 3">
            <a:extLst>
              <a:ext uri="{FF2B5EF4-FFF2-40B4-BE49-F238E27FC236}">
                <a16:creationId xmlns:a16="http://schemas.microsoft.com/office/drawing/2014/main" id="{A246DEFD-DE56-8073-5C93-886D22949D84}"/>
              </a:ext>
            </a:extLst>
          </p:cNvPr>
          <p:cNvSpPr/>
          <p:nvPr/>
        </p:nvSpPr>
        <p:spPr>
          <a:xfrm>
            <a:off x="3092510" y="6413693"/>
            <a:ext cx="3042006" cy="2834832"/>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2"/>
            <a:stretch>
              <a:fillRect/>
            </a:stretch>
          </a:blipFill>
        </p:spPr>
        <p:txBody>
          <a:bodyPr/>
          <a:lstStyle/>
          <a:p>
            <a:endParaRPr lang="en-US">
              <a:latin typeface="Atkinson Hyperlegible" pitchFamily="2" charset="0"/>
            </a:endParaRPr>
          </a:p>
        </p:txBody>
      </p:sp>
      <p:pic>
        <p:nvPicPr>
          <p:cNvPr id="1026" name="Picture 2" descr="Brigham and Women's Hospital - Wikipedia">
            <a:extLst>
              <a:ext uri="{FF2B5EF4-FFF2-40B4-BE49-F238E27FC236}">
                <a16:creationId xmlns:a16="http://schemas.microsoft.com/office/drawing/2014/main" id="{9516188E-271B-41ED-3173-20A2A2B0C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39" y="6515100"/>
            <a:ext cx="2238261" cy="26147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43599856-63A9-54DF-6E04-5B41A2DC7709}"/>
              </a:ext>
            </a:extLst>
          </p:cNvPr>
          <p:cNvSpPr txBox="1"/>
          <p:nvPr/>
        </p:nvSpPr>
        <p:spPr>
          <a:xfrm>
            <a:off x="966016" y="2400301"/>
            <a:ext cx="16562765" cy="984757"/>
          </a:xfrm>
          <a:prstGeom prst="rect">
            <a:avLst/>
          </a:prstGeom>
        </p:spPr>
        <p:txBody>
          <a:bodyPr wrap="square" lIns="0" tIns="0" rIns="0" bIns="0" rtlCol="0" anchor="ctr" anchorCtr="1">
            <a:spAutoFit/>
          </a:bodyPr>
          <a:lstStyle/>
          <a:p>
            <a:pPr algn="ctr"/>
            <a:r>
              <a:rPr lang="en-US" sz="6399" spc="-63" dirty="0">
                <a:solidFill>
                  <a:srgbClr val="0B3A7F"/>
                </a:solidFill>
                <a:latin typeface="Atkinson Hyperlegible" pitchFamily="2" charset="0"/>
                <a:ea typeface="Tahoma" panose="020B0604030504040204" pitchFamily="34" charset="0"/>
                <a:cs typeface="Tahoma" panose="020B0604030504040204" pitchFamily="34" charset="0"/>
              </a:rPr>
              <a:t>Module 3 – Data entry</a:t>
            </a:r>
          </a:p>
        </p:txBody>
      </p:sp>
    </p:spTree>
    <p:extLst>
      <p:ext uri="{BB962C8B-B14F-4D97-AF65-F5344CB8AC3E}">
        <p14:creationId xmlns:p14="http://schemas.microsoft.com/office/powerpoint/2010/main" val="361924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752600" y="114300"/>
            <a:ext cx="16535400"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Select the origin of the sample</a:t>
            </a:r>
          </a:p>
        </p:txBody>
      </p:sp>
      <p:pic>
        <p:nvPicPr>
          <p:cNvPr id="3" name="Picture 2">
            <a:extLst>
              <a:ext uri="{FF2B5EF4-FFF2-40B4-BE49-F238E27FC236}">
                <a16:creationId xmlns:a16="http://schemas.microsoft.com/office/drawing/2014/main" id="{DF1ED9FF-D86A-51DD-D036-D49A8A03B012}"/>
              </a:ext>
            </a:extLst>
          </p:cNvPr>
          <p:cNvPicPr>
            <a:picLocks noChangeAspect="1"/>
          </p:cNvPicPr>
          <p:nvPr/>
        </p:nvPicPr>
        <p:blipFill>
          <a:blip r:embed="rId2"/>
          <a:stretch>
            <a:fillRect/>
          </a:stretch>
        </p:blipFill>
        <p:spPr>
          <a:xfrm>
            <a:off x="3565124" y="2705100"/>
            <a:ext cx="11522476" cy="5334000"/>
          </a:xfrm>
          <a:prstGeom prst="rect">
            <a:avLst/>
          </a:prstGeom>
        </p:spPr>
      </p:pic>
      <p:grpSp>
        <p:nvGrpSpPr>
          <p:cNvPr id="2" name="Group 1">
            <a:extLst>
              <a:ext uri="{FF2B5EF4-FFF2-40B4-BE49-F238E27FC236}">
                <a16:creationId xmlns:a16="http://schemas.microsoft.com/office/drawing/2014/main" id="{6BDB2896-FC27-7AB0-6D4F-EBBAE3C8FABE}"/>
              </a:ext>
            </a:extLst>
          </p:cNvPr>
          <p:cNvGrpSpPr/>
          <p:nvPr/>
        </p:nvGrpSpPr>
        <p:grpSpPr>
          <a:xfrm>
            <a:off x="146542" y="146542"/>
            <a:ext cx="882158" cy="882158"/>
            <a:chOff x="146542" y="146542"/>
            <a:chExt cx="882158" cy="882158"/>
          </a:xfrm>
        </p:grpSpPr>
        <p:sp>
          <p:nvSpPr>
            <p:cNvPr id="4" name="Freeform 4">
              <a:extLst>
                <a:ext uri="{FF2B5EF4-FFF2-40B4-BE49-F238E27FC236}">
                  <a16:creationId xmlns:a16="http://schemas.microsoft.com/office/drawing/2014/main" id="{C31D0923-3FE9-D1B6-4CA9-CB5DB407D6A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6" name="TextBox 5">
              <a:extLst>
                <a:ext uri="{FF2B5EF4-FFF2-40B4-BE49-F238E27FC236}">
                  <a16:creationId xmlns:a16="http://schemas.microsoft.com/office/drawing/2014/main" id="{941D2802-AF16-00FA-41DE-B87B42CE9E93}"/>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5E2A2A7C-A454-B5E9-CE05-38F025C42906}"/>
              </a:ext>
            </a:extLst>
          </p:cNvPr>
          <p:cNvGrpSpPr/>
          <p:nvPr/>
        </p:nvGrpSpPr>
        <p:grpSpPr>
          <a:xfrm>
            <a:off x="152400" y="1028700"/>
            <a:ext cx="851038" cy="1182762"/>
            <a:chOff x="912991" y="1141338"/>
            <a:chExt cx="851038" cy="1182762"/>
          </a:xfrm>
        </p:grpSpPr>
        <p:sp>
          <p:nvSpPr>
            <p:cNvPr id="12" name="Freeform 6">
              <a:extLst>
                <a:ext uri="{FF2B5EF4-FFF2-40B4-BE49-F238E27FC236}">
                  <a16:creationId xmlns:a16="http://schemas.microsoft.com/office/drawing/2014/main" id="{06585F61-089A-2F6D-8A57-23810E6C1351}"/>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3" name="TextBox 7">
              <a:extLst>
                <a:ext uri="{FF2B5EF4-FFF2-40B4-BE49-F238E27FC236}">
                  <a16:creationId xmlns:a16="http://schemas.microsoft.com/office/drawing/2014/main" id="{BD523DFC-B377-5298-EA0B-15D0CEBF8443}"/>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752600" y="114300"/>
            <a:ext cx="16535400"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Origin of the specimen</a:t>
            </a:r>
          </a:p>
        </p:txBody>
      </p:sp>
      <p:pic>
        <p:nvPicPr>
          <p:cNvPr id="20" name="Picture 19">
            <a:extLst>
              <a:ext uri="{FF2B5EF4-FFF2-40B4-BE49-F238E27FC236}">
                <a16:creationId xmlns:a16="http://schemas.microsoft.com/office/drawing/2014/main" id="{9D42B9ED-94C9-896B-6493-EB45A5FDB5B6}"/>
              </a:ext>
            </a:extLst>
          </p:cNvPr>
          <p:cNvPicPr>
            <a:picLocks noChangeAspect="1"/>
          </p:cNvPicPr>
          <p:nvPr/>
        </p:nvPicPr>
        <p:blipFill>
          <a:blip r:embed="rId2"/>
          <a:stretch>
            <a:fillRect/>
          </a:stretch>
        </p:blipFill>
        <p:spPr>
          <a:xfrm>
            <a:off x="5383323" y="8801100"/>
            <a:ext cx="8180277" cy="1089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TextBox 22">
            <a:extLst>
              <a:ext uri="{FF2B5EF4-FFF2-40B4-BE49-F238E27FC236}">
                <a16:creationId xmlns:a16="http://schemas.microsoft.com/office/drawing/2014/main" id="{14AFAFB4-67C5-16B1-085B-D68063B624E6}"/>
              </a:ext>
            </a:extLst>
          </p:cNvPr>
          <p:cNvSpPr txBox="1"/>
          <p:nvPr/>
        </p:nvSpPr>
        <p:spPr>
          <a:xfrm>
            <a:off x="685800" y="1890235"/>
            <a:ext cx="4000500" cy="738665"/>
          </a:xfrm>
          <a:prstGeom prst="rect">
            <a:avLst/>
          </a:prstGeom>
          <a:noFill/>
        </p:spPr>
        <p:txBody>
          <a:bodyPr wrap="square" rtlCol="0">
            <a:spAutoFit/>
          </a:bodyPr>
          <a:lstStyle/>
          <a:p>
            <a:pPr algn="r"/>
            <a:r>
              <a:rPr lang="en-US" sz="4200" b="1" dirty="0">
                <a:latin typeface="Atkinson Hyperlegible" pitchFamily="2" charset="0"/>
              </a:rPr>
              <a:t>Human</a:t>
            </a:r>
          </a:p>
        </p:txBody>
      </p:sp>
      <p:sp>
        <p:nvSpPr>
          <p:cNvPr id="24" name="TextBox 23">
            <a:extLst>
              <a:ext uri="{FF2B5EF4-FFF2-40B4-BE49-F238E27FC236}">
                <a16:creationId xmlns:a16="http://schemas.microsoft.com/office/drawing/2014/main" id="{18096DCA-1A29-1B8F-5AAF-8879D7775FBB}"/>
              </a:ext>
            </a:extLst>
          </p:cNvPr>
          <p:cNvSpPr txBox="1"/>
          <p:nvPr/>
        </p:nvSpPr>
        <p:spPr>
          <a:xfrm>
            <a:off x="609600" y="4305300"/>
            <a:ext cx="4000500" cy="738665"/>
          </a:xfrm>
          <a:prstGeom prst="rect">
            <a:avLst/>
          </a:prstGeom>
          <a:noFill/>
        </p:spPr>
        <p:txBody>
          <a:bodyPr wrap="square" rtlCol="0">
            <a:spAutoFit/>
          </a:bodyPr>
          <a:lstStyle/>
          <a:p>
            <a:pPr algn="r"/>
            <a:r>
              <a:rPr lang="en-US" sz="4200" b="1" dirty="0">
                <a:latin typeface="Atkinson Hyperlegible" pitchFamily="2" charset="0"/>
              </a:rPr>
              <a:t>Animal</a:t>
            </a:r>
          </a:p>
        </p:txBody>
      </p:sp>
      <p:sp>
        <p:nvSpPr>
          <p:cNvPr id="25" name="TextBox 24">
            <a:extLst>
              <a:ext uri="{FF2B5EF4-FFF2-40B4-BE49-F238E27FC236}">
                <a16:creationId xmlns:a16="http://schemas.microsoft.com/office/drawing/2014/main" id="{B2AE324C-BC2F-3783-FD32-313989436D10}"/>
              </a:ext>
            </a:extLst>
          </p:cNvPr>
          <p:cNvSpPr txBox="1"/>
          <p:nvPr/>
        </p:nvSpPr>
        <p:spPr>
          <a:xfrm>
            <a:off x="609600" y="6843235"/>
            <a:ext cx="4000500" cy="738665"/>
          </a:xfrm>
          <a:prstGeom prst="rect">
            <a:avLst/>
          </a:prstGeom>
          <a:noFill/>
        </p:spPr>
        <p:txBody>
          <a:bodyPr wrap="square" rtlCol="0">
            <a:spAutoFit/>
          </a:bodyPr>
          <a:lstStyle/>
          <a:p>
            <a:pPr algn="r"/>
            <a:r>
              <a:rPr lang="en-US" sz="4200" b="1" dirty="0">
                <a:latin typeface="Atkinson Hyperlegible" pitchFamily="2" charset="0"/>
              </a:rPr>
              <a:t>Food</a:t>
            </a:r>
          </a:p>
        </p:txBody>
      </p:sp>
      <p:sp>
        <p:nvSpPr>
          <p:cNvPr id="26" name="TextBox 25">
            <a:extLst>
              <a:ext uri="{FF2B5EF4-FFF2-40B4-BE49-F238E27FC236}">
                <a16:creationId xmlns:a16="http://schemas.microsoft.com/office/drawing/2014/main" id="{7A0E2B46-F92D-0DF6-48EB-E35F56C1655E}"/>
              </a:ext>
            </a:extLst>
          </p:cNvPr>
          <p:cNvSpPr txBox="1"/>
          <p:nvPr/>
        </p:nvSpPr>
        <p:spPr>
          <a:xfrm>
            <a:off x="533400" y="8976835"/>
            <a:ext cx="4000500" cy="738665"/>
          </a:xfrm>
          <a:prstGeom prst="rect">
            <a:avLst/>
          </a:prstGeom>
          <a:noFill/>
        </p:spPr>
        <p:txBody>
          <a:bodyPr wrap="square" rtlCol="0">
            <a:spAutoFit/>
          </a:bodyPr>
          <a:lstStyle/>
          <a:p>
            <a:pPr algn="r"/>
            <a:r>
              <a:rPr lang="en-US" sz="4200" b="1" dirty="0">
                <a:latin typeface="Atkinson Hyperlegible" pitchFamily="2" charset="0"/>
              </a:rPr>
              <a:t>Environment</a:t>
            </a:r>
          </a:p>
        </p:txBody>
      </p:sp>
      <p:pic>
        <p:nvPicPr>
          <p:cNvPr id="28" name="Picture 27">
            <a:extLst>
              <a:ext uri="{FF2B5EF4-FFF2-40B4-BE49-F238E27FC236}">
                <a16:creationId xmlns:a16="http://schemas.microsoft.com/office/drawing/2014/main" id="{49A998B2-117B-C721-E2E7-0F7E59D094EB}"/>
              </a:ext>
            </a:extLst>
          </p:cNvPr>
          <p:cNvPicPr>
            <a:picLocks noChangeAspect="1"/>
          </p:cNvPicPr>
          <p:nvPr/>
        </p:nvPicPr>
        <p:blipFill>
          <a:blip r:embed="rId3"/>
          <a:stretch>
            <a:fillRect/>
          </a:stretch>
        </p:blipFill>
        <p:spPr>
          <a:xfrm>
            <a:off x="5257800" y="1355906"/>
            <a:ext cx="12162690" cy="1865518"/>
          </a:xfrm>
          <a:prstGeom prst="rect">
            <a:avLst/>
          </a:prstGeom>
        </p:spPr>
      </p:pic>
      <p:pic>
        <p:nvPicPr>
          <p:cNvPr id="30" name="Picture 29">
            <a:extLst>
              <a:ext uri="{FF2B5EF4-FFF2-40B4-BE49-F238E27FC236}">
                <a16:creationId xmlns:a16="http://schemas.microsoft.com/office/drawing/2014/main" id="{AD0BE528-70AA-39E8-9167-BBC4A69083A9}"/>
              </a:ext>
            </a:extLst>
          </p:cNvPr>
          <p:cNvPicPr>
            <a:picLocks noChangeAspect="1"/>
          </p:cNvPicPr>
          <p:nvPr/>
        </p:nvPicPr>
        <p:blipFill>
          <a:blip r:embed="rId4"/>
          <a:stretch>
            <a:fillRect/>
          </a:stretch>
        </p:blipFill>
        <p:spPr>
          <a:xfrm>
            <a:off x="5282519" y="3924300"/>
            <a:ext cx="12395881" cy="1718240"/>
          </a:xfrm>
          <a:prstGeom prst="rect">
            <a:avLst/>
          </a:prstGeom>
        </p:spPr>
      </p:pic>
      <p:pic>
        <p:nvPicPr>
          <p:cNvPr id="36" name="Picture 35">
            <a:extLst>
              <a:ext uri="{FF2B5EF4-FFF2-40B4-BE49-F238E27FC236}">
                <a16:creationId xmlns:a16="http://schemas.microsoft.com/office/drawing/2014/main" id="{CAB2C3AF-1774-0057-6C91-411B87EC6FD7}"/>
              </a:ext>
            </a:extLst>
          </p:cNvPr>
          <p:cNvPicPr>
            <a:picLocks noChangeAspect="1"/>
          </p:cNvPicPr>
          <p:nvPr/>
        </p:nvPicPr>
        <p:blipFill>
          <a:blip r:embed="rId5"/>
          <a:stretch>
            <a:fillRect/>
          </a:stretch>
        </p:blipFill>
        <p:spPr>
          <a:xfrm>
            <a:off x="5267685" y="6308587"/>
            <a:ext cx="12334515" cy="1730513"/>
          </a:xfrm>
          <a:prstGeom prst="rect">
            <a:avLst/>
          </a:prstGeom>
        </p:spPr>
      </p:pic>
      <p:pic>
        <p:nvPicPr>
          <p:cNvPr id="3" name="Picture 2">
            <a:extLst>
              <a:ext uri="{FF2B5EF4-FFF2-40B4-BE49-F238E27FC236}">
                <a16:creationId xmlns:a16="http://schemas.microsoft.com/office/drawing/2014/main" id="{DF1ED9FF-D86A-51DD-D036-D49A8A03B012}"/>
              </a:ext>
            </a:extLst>
          </p:cNvPr>
          <p:cNvPicPr>
            <a:picLocks noChangeAspect="1"/>
          </p:cNvPicPr>
          <p:nvPr/>
        </p:nvPicPr>
        <p:blipFill>
          <a:blip r:embed="rId6"/>
          <a:stretch>
            <a:fillRect/>
          </a:stretch>
        </p:blipFill>
        <p:spPr>
          <a:xfrm>
            <a:off x="7448403" y="4358572"/>
            <a:ext cx="3391194" cy="1569856"/>
          </a:xfrm>
          <a:prstGeom prst="rect">
            <a:avLst/>
          </a:prstGeom>
        </p:spPr>
      </p:pic>
      <p:grpSp>
        <p:nvGrpSpPr>
          <p:cNvPr id="2" name="Group 1">
            <a:extLst>
              <a:ext uri="{FF2B5EF4-FFF2-40B4-BE49-F238E27FC236}">
                <a16:creationId xmlns:a16="http://schemas.microsoft.com/office/drawing/2014/main" id="{74E1E1FF-4BFF-0DDA-B144-FAC97022A321}"/>
              </a:ext>
            </a:extLst>
          </p:cNvPr>
          <p:cNvGrpSpPr/>
          <p:nvPr/>
        </p:nvGrpSpPr>
        <p:grpSpPr>
          <a:xfrm>
            <a:off x="146542" y="146542"/>
            <a:ext cx="882158" cy="882158"/>
            <a:chOff x="146542" y="146542"/>
            <a:chExt cx="882158" cy="882158"/>
          </a:xfrm>
        </p:grpSpPr>
        <p:sp>
          <p:nvSpPr>
            <p:cNvPr id="4" name="Freeform 4">
              <a:extLst>
                <a:ext uri="{FF2B5EF4-FFF2-40B4-BE49-F238E27FC236}">
                  <a16:creationId xmlns:a16="http://schemas.microsoft.com/office/drawing/2014/main" id="{4970D162-F97E-FB13-4093-C75B93DC896E}"/>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Atkinson Hyperlegible" pitchFamily="2" charset="0"/>
              </a:endParaRPr>
            </a:p>
          </p:txBody>
        </p:sp>
        <p:sp>
          <p:nvSpPr>
            <p:cNvPr id="6" name="TextBox 5">
              <a:extLst>
                <a:ext uri="{FF2B5EF4-FFF2-40B4-BE49-F238E27FC236}">
                  <a16:creationId xmlns:a16="http://schemas.microsoft.com/office/drawing/2014/main" id="{3166EF90-8931-C193-97CA-760293130ACA}"/>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996CC21F-19BA-C7A9-E7D9-60AF14EACBDC}"/>
              </a:ext>
            </a:extLst>
          </p:cNvPr>
          <p:cNvGrpSpPr/>
          <p:nvPr/>
        </p:nvGrpSpPr>
        <p:grpSpPr>
          <a:xfrm>
            <a:off x="152400" y="1028700"/>
            <a:ext cx="851038" cy="1182762"/>
            <a:chOff x="912991" y="1141338"/>
            <a:chExt cx="851038" cy="1182762"/>
          </a:xfrm>
        </p:grpSpPr>
        <p:sp>
          <p:nvSpPr>
            <p:cNvPr id="12" name="Freeform 6">
              <a:extLst>
                <a:ext uri="{FF2B5EF4-FFF2-40B4-BE49-F238E27FC236}">
                  <a16:creationId xmlns:a16="http://schemas.microsoft.com/office/drawing/2014/main" id="{1B0C079C-D198-FF46-72A9-E8BD0D2AC823}"/>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Atkinson Hyperlegible" pitchFamily="2" charset="0"/>
              </a:endParaRPr>
            </a:p>
          </p:txBody>
        </p:sp>
        <p:sp>
          <p:nvSpPr>
            <p:cNvPr id="13" name="TextBox 7">
              <a:extLst>
                <a:ext uri="{FF2B5EF4-FFF2-40B4-BE49-F238E27FC236}">
                  <a16:creationId xmlns:a16="http://schemas.microsoft.com/office/drawing/2014/main" id="{ED8B78A8-09AC-AA85-6E65-0BE5BB29DF6D}"/>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72720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08018"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Location of specimen collection</a:t>
            </a:r>
          </a:p>
        </p:txBody>
      </p:sp>
      <p:sp>
        <p:nvSpPr>
          <p:cNvPr id="23" name="TextBox 22">
            <a:extLst>
              <a:ext uri="{FF2B5EF4-FFF2-40B4-BE49-F238E27FC236}">
                <a16:creationId xmlns:a16="http://schemas.microsoft.com/office/drawing/2014/main" id="{14AFAFB4-67C5-16B1-085B-D68063B624E6}"/>
              </a:ext>
            </a:extLst>
          </p:cNvPr>
          <p:cNvSpPr txBox="1"/>
          <p:nvPr/>
        </p:nvSpPr>
        <p:spPr>
          <a:xfrm>
            <a:off x="685800" y="1890235"/>
            <a:ext cx="4000500" cy="738665"/>
          </a:xfrm>
          <a:prstGeom prst="rect">
            <a:avLst/>
          </a:prstGeom>
          <a:noFill/>
        </p:spPr>
        <p:txBody>
          <a:bodyPr wrap="square" rtlCol="0">
            <a:spAutoFit/>
          </a:bodyPr>
          <a:lstStyle/>
          <a:p>
            <a:pPr algn="r"/>
            <a:r>
              <a:rPr lang="en-US" sz="4200" b="1" dirty="0">
                <a:latin typeface="Atkinson Hyperlegible" pitchFamily="2" charset="0"/>
              </a:rPr>
              <a:t>Human</a:t>
            </a:r>
          </a:p>
        </p:txBody>
      </p:sp>
      <p:sp>
        <p:nvSpPr>
          <p:cNvPr id="24" name="TextBox 23">
            <a:extLst>
              <a:ext uri="{FF2B5EF4-FFF2-40B4-BE49-F238E27FC236}">
                <a16:creationId xmlns:a16="http://schemas.microsoft.com/office/drawing/2014/main" id="{18096DCA-1A29-1B8F-5AAF-8879D7775FBB}"/>
              </a:ext>
            </a:extLst>
          </p:cNvPr>
          <p:cNvSpPr txBox="1"/>
          <p:nvPr/>
        </p:nvSpPr>
        <p:spPr>
          <a:xfrm>
            <a:off x="609600" y="4305300"/>
            <a:ext cx="4000500" cy="738665"/>
          </a:xfrm>
          <a:prstGeom prst="rect">
            <a:avLst/>
          </a:prstGeom>
          <a:noFill/>
        </p:spPr>
        <p:txBody>
          <a:bodyPr wrap="square" rtlCol="0">
            <a:spAutoFit/>
          </a:bodyPr>
          <a:lstStyle/>
          <a:p>
            <a:pPr algn="r"/>
            <a:r>
              <a:rPr lang="en-US" sz="4200" b="1" dirty="0">
                <a:latin typeface="Atkinson Hyperlegible" pitchFamily="2" charset="0"/>
              </a:rPr>
              <a:t>Animal</a:t>
            </a:r>
          </a:p>
        </p:txBody>
      </p:sp>
      <p:sp>
        <p:nvSpPr>
          <p:cNvPr id="25" name="TextBox 24">
            <a:extLst>
              <a:ext uri="{FF2B5EF4-FFF2-40B4-BE49-F238E27FC236}">
                <a16:creationId xmlns:a16="http://schemas.microsoft.com/office/drawing/2014/main" id="{B2AE324C-BC2F-3783-FD32-313989436D10}"/>
              </a:ext>
            </a:extLst>
          </p:cNvPr>
          <p:cNvSpPr txBox="1"/>
          <p:nvPr/>
        </p:nvSpPr>
        <p:spPr>
          <a:xfrm>
            <a:off x="609600" y="6843235"/>
            <a:ext cx="4000500" cy="738665"/>
          </a:xfrm>
          <a:prstGeom prst="rect">
            <a:avLst/>
          </a:prstGeom>
          <a:noFill/>
        </p:spPr>
        <p:txBody>
          <a:bodyPr wrap="square" rtlCol="0">
            <a:spAutoFit/>
          </a:bodyPr>
          <a:lstStyle/>
          <a:p>
            <a:pPr algn="r"/>
            <a:r>
              <a:rPr lang="en-US" sz="4200" b="1" dirty="0">
                <a:latin typeface="Atkinson Hyperlegible" pitchFamily="2" charset="0"/>
              </a:rPr>
              <a:t>Food</a:t>
            </a:r>
          </a:p>
        </p:txBody>
      </p:sp>
      <p:sp>
        <p:nvSpPr>
          <p:cNvPr id="26" name="TextBox 25">
            <a:extLst>
              <a:ext uri="{FF2B5EF4-FFF2-40B4-BE49-F238E27FC236}">
                <a16:creationId xmlns:a16="http://schemas.microsoft.com/office/drawing/2014/main" id="{7A0E2B46-F92D-0DF6-48EB-E35F56C1655E}"/>
              </a:ext>
            </a:extLst>
          </p:cNvPr>
          <p:cNvSpPr txBox="1"/>
          <p:nvPr/>
        </p:nvSpPr>
        <p:spPr>
          <a:xfrm>
            <a:off x="533400" y="8976835"/>
            <a:ext cx="4000500" cy="738665"/>
          </a:xfrm>
          <a:prstGeom prst="rect">
            <a:avLst/>
          </a:prstGeom>
          <a:noFill/>
        </p:spPr>
        <p:txBody>
          <a:bodyPr wrap="square" rtlCol="0">
            <a:spAutoFit/>
          </a:bodyPr>
          <a:lstStyle/>
          <a:p>
            <a:pPr algn="r"/>
            <a:r>
              <a:rPr lang="en-US" sz="4200" b="1" dirty="0">
                <a:latin typeface="Atkinson Hyperlegible" pitchFamily="2" charset="0"/>
              </a:rPr>
              <a:t>Environment</a:t>
            </a:r>
          </a:p>
        </p:txBody>
      </p:sp>
      <p:pic>
        <p:nvPicPr>
          <p:cNvPr id="3" name="Picture 2">
            <a:extLst>
              <a:ext uri="{FF2B5EF4-FFF2-40B4-BE49-F238E27FC236}">
                <a16:creationId xmlns:a16="http://schemas.microsoft.com/office/drawing/2014/main" id="{0A1B0C77-AA80-A624-61A2-BBB1337B1AC8}"/>
              </a:ext>
            </a:extLst>
          </p:cNvPr>
          <p:cNvPicPr>
            <a:picLocks noChangeAspect="1"/>
          </p:cNvPicPr>
          <p:nvPr/>
        </p:nvPicPr>
        <p:blipFill>
          <a:blip r:embed="rId2"/>
          <a:stretch>
            <a:fillRect/>
          </a:stretch>
        </p:blipFill>
        <p:spPr>
          <a:xfrm>
            <a:off x="5130119" y="1497741"/>
            <a:ext cx="12395881" cy="1435959"/>
          </a:xfrm>
          <a:prstGeom prst="rect">
            <a:avLst/>
          </a:prstGeom>
        </p:spPr>
      </p:pic>
      <p:pic>
        <p:nvPicPr>
          <p:cNvPr id="12" name="Picture 11">
            <a:extLst>
              <a:ext uri="{FF2B5EF4-FFF2-40B4-BE49-F238E27FC236}">
                <a16:creationId xmlns:a16="http://schemas.microsoft.com/office/drawing/2014/main" id="{0DCCA21C-84BB-CEE0-5E5A-A7EA929A3B5B}"/>
              </a:ext>
            </a:extLst>
          </p:cNvPr>
          <p:cNvPicPr>
            <a:picLocks noChangeAspect="1"/>
          </p:cNvPicPr>
          <p:nvPr/>
        </p:nvPicPr>
        <p:blipFill>
          <a:blip r:embed="rId3"/>
          <a:stretch>
            <a:fillRect/>
          </a:stretch>
        </p:blipFill>
        <p:spPr>
          <a:xfrm>
            <a:off x="5181600" y="4000500"/>
            <a:ext cx="12224059" cy="1448233"/>
          </a:xfrm>
          <a:prstGeom prst="rect">
            <a:avLst/>
          </a:prstGeom>
        </p:spPr>
      </p:pic>
      <p:pic>
        <p:nvPicPr>
          <p:cNvPr id="16" name="Picture 15">
            <a:extLst>
              <a:ext uri="{FF2B5EF4-FFF2-40B4-BE49-F238E27FC236}">
                <a16:creationId xmlns:a16="http://schemas.microsoft.com/office/drawing/2014/main" id="{E60870DF-A9D1-B9E5-4062-F61873594093}"/>
              </a:ext>
            </a:extLst>
          </p:cNvPr>
          <p:cNvPicPr>
            <a:picLocks noChangeAspect="1"/>
          </p:cNvPicPr>
          <p:nvPr/>
        </p:nvPicPr>
        <p:blipFill>
          <a:blip r:embed="rId4"/>
          <a:stretch>
            <a:fillRect/>
          </a:stretch>
        </p:blipFill>
        <p:spPr>
          <a:xfrm>
            <a:off x="5105400" y="8530489"/>
            <a:ext cx="12616799" cy="1534145"/>
          </a:xfrm>
          <a:prstGeom prst="rect">
            <a:avLst/>
          </a:prstGeom>
        </p:spPr>
      </p:pic>
      <p:pic>
        <p:nvPicPr>
          <p:cNvPr id="18" name="Picture 17">
            <a:extLst>
              <a:ext uri="{FF2B5EF4-FFF2-40B4-BE49-F238E27FC236}">
                <a16:creationId xmlns:a16="http://schemas.microsoft.com/office/drawing/2014/main" id="{886C8C09-8196-5164-F27E-75EDE6521052}"/>
              </a:ext>
            </a:extLst>
          </p:cNvPr>
          <p:cNvPicPr>
            <a:picLocks noChangeAspect="1"/>
          </p:cNvPicPr>
          <p:nvPr/>
        </p:nvPicPr>
        <p:blipFill>
          <a:blip r:embed="rId5"/>
          <a:stretch>
            <a:fillRect/>
          </a:stretch>
        </p:blipFill>
        <p:spPr>
          <a:xfrm>
            <a:off x="5152104" y="6485001"/>
            <a:ext cx="12297696" cy="1325499"/>
          </a:xfrm>
          <a:prstGeom prst="rect">
            <a:avLst/>
          </a:prstGeom>
        </p:spPr>
      </p:pic>
      <p:grpSp>
        <p:nvGrpSpPr>
          <p:cNvPr id="2" name="Group 1">
            <a:extLst>
              <a:ext uri="{FF2B5EF4-FFF2-40B4-BE49-F238E27FC236}">
                <a16:creationId xmlns:a16="http://schemas.microsoft.com/office/drawing/2014/main" id="{404244E9-49B4-56A0-AB0B-F2208D7EAEE6}"/>
              </a:ext>
            </a:extLst>
          </p:cNvPr>
          <p:cNvGrpSpPr/>
          <p:nvPr/>
        </p:nvGrpSpPr>
        <p:grpSpPr>
          <a:xfrm>
            <a:off x="146542" y="146542"/>
            <a:ext cx="882158" cy="882158"/>
            <a:chOff x="146542" y="146542"/>
            <a:chExt cx="882158" cy="882158"/>
          </a:xfrm>
        </p:grpSpPr>
        <p:sp>
          <p:nvSpPr>
            <p:cNvPr id="4" name="Freeform 4">
              <a:extLst>
                <a:ext uri="{FF2B5EF4-FFF2-40B4-BE49-F238E27FC236}">
                  <a16:creationId xmlns:a16="http://schemas.microsoft.com/office/drawing/2014/main" id="{7FF4A481-BC25-CCFF-3092-8D26ACAF1C10}"/>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6" name="TextBox 5">
              <a:extLst>
                <a:ext uri="{FF2B5EF4-FFF2-40B4-BE49-F238E27FC236}">
                  <a16:creationId xmlns:a16="http://schemas.microsoft.com/office/drawing/2014/main" id="{534C2F79-9FEE-D3A7-CE65-91C0414716C9}"/>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E36B27A7-8FE1-A01F-B1BD-7A9114C3AA5B}"/>
              </a:ext>
            </a:extLst>
          </p:cNvPr>
          <p:cNvGrpSpPr/>
          <p:nvPr/>
        </p:nvGrpSpPr>
        <p:grpSpPr>
          <a:xfrm>
            <a:off x="152400" y="1028700"/>
            <a:ext cx="851038" cy="1182762"/>
            <a:chOff x="912991" y="1141338"/>
            <a:chExt cx="851038" cy="1182762"/>
          </a:xfrm>
        </p:grpSpPr>
        <p:sp>
          <p:nvSpPr>
            <p:cNvPr id="13" name="Freeform 6">
              <a:extLst>
                <a:ext uri="{FF2B5EF4-FFF2-40B4-BE49-F238E27FC236}">
                  <a16:creationId xmlns:a16="http://schemas.microsoft.com/office/drawing/2014/main" id="{2A0BD67B-7F7B-8D39-957A-9E7F775008E7}"/>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tkinson Hyperlegible" pitchFamily="2" charset="0"/>
              </a:endParaRPr>
            </a:p>
          </p:txBody>
        </p:sp>
        <p:sp>
          <p:nvSpPr>
            <p:cNvPr id="14" name="TextBox 7">
              <a:extLst>
                <a:ext uri="{FF2B5EF4-FFF2-40B4-BE49-F238E27FC236}">
                  <a16:creationId xmlns:a16="http://schemas.microsoft.com/office/drawing/2014/main" id="{0D341A9D-3A6C-89ED-6AFF-59093A424B8B}"/>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347476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Specimen details</a:t>
            </a:r>
          </a:p>
        </p:txBody>
      </p:sp>
      <p:sp>
        <p:nvSpPr>
          <p:cNvPr id="23" name="TextBox 22">
            <a:extLst>
              <a:ext uri="{FF2B5EF4-FFF2-40B4-BE49-F238E27FC236}">
                <a16:creationId xmlns:a16="http://schemas.microsoft.com/office/drawing/2014/main" id="{14AFAFB4-67C5-16B1-085B-D68063B624E6}"/>
              </a:ext>
            </a:extLst>
          </p:cNvPr>
          <p:cNvSpPr txBox="1"/>
          <p:nvPr/>
        </p:nvSpPr>
        <p:spPr>
          <a:xfrm>
            <a:off x="685800" y="1890235"/>
            <a:ext cx="4000500" cy="738665"/>
          </a:xfrm>
          <a:prstGeom prst="rect">
            <a:avLst/>
          </a:prstGeom>
          <a:noFill/>
        </p:spPr>
        <p:txBody>
          <a:bodyPr wrap="square" rtlCol="0">
            <a:spAutoFit/>
          </a:bodyPr>
          <a:lstStyle/>
          <a:p>
            <a:pPr algn="r"/>
            <a:r>
              <a:rPr lang="en-US" sz="4200" b="1" dirty="0">
                <a:latin typeface="Atkinson Hyperlegible" pitchFamily="2" charset="0"/>
              </a:rPr>
              <a:t>All sectors</a:t>
            </a:r>
          </a:p>
        </p:txBody>
      </p:sp>
      <p:sp>
        <p:nvSpPr>
          <p:cNvPr id="24" name="TextBox 23">
            <a:extLst>
              <a:ext uri="{FF2B5EF4-FFF2-40B4-BE49-F238E27FC236}">
                <a16:creationId xmlns:a16="http://schemas.microsoft.com/office/drawing/2014/main" id="{18096DCA-1A29-1B8F-5AAF-8879D7775FBB}"/>
              </a:ext>
            </a:extLst>
          </p:cNvPr>
          <p:cNvSpPr txBox="1"/>
          <p:nvPr/>
        </p:nvSpPr>
        <p:spPr>
          <a:xfrm>
            <a:off x="-381000" y="4252435"/>
            <a:ext cx="6442846" cy="738664"/>
          </a:xfrm>
          <a:prstGeom prst="rect">
            <a:avLst/>
          </a:prstGeom>
          <a:noFill/>
        </p:spPr>
        <p:txBody>
          <a:bodyPr wrap="square" rtlCol="0">
            <a:spAutoFit/>
          </a:bodyPr>
          <a:lstStyle/>
          <a:p>
            <a:pPr algn="r"/>
            <a:r>
              <a:rPr lang="en-US" sz="4200" b="1" dirty="0">
                <a:latin typeface="Atkinson Hyperlegible" pitchFamily="2" charset="0"/>
              </a:rPr>
              <a:t>Human and animal*</a:t>
            </a:r>
          </a:p>
        </p:txBody>
      </p:sp>
      <p:sp>
        <p:nvSpPr>
          <p:cNvPr id="25" name="TextBox 24">
            <a:extLst>
              <a:ext uri="{FF2B5EF4-FFF2-40B4-BE49-F238E27FC236}">
                <a16:creationId xmlns:a16="http://schemas.microsoft.com/office/drawing/2014/main" id="{B2AE324C-BC2F-3783-FD32-313989436D10}"/>
              </a:ext>
            </a:extLst>
          </p:cNvPr>
          <p:cNvSpPr txBox="1"/>
          <p:nvPr/>
        </p:nvSpPr>
        <p:spPr>
          <a:xfrm>
            <a:off x="6096000" y="4328635"/>
            <a:ext cx="4000500" cy="738665"/>
          </a:xfrm>
          <a:prstGeom prst="rect">
            <a:avLst/>
          </a:prstGeom>
          <a:noFill/>
        </p:spPr>
        <p:txBody>
          <a:bodyPr wrap="square" rtlCol="0">
            <a:spAutoFit/>
          </a:bodyPr>
          <a:lstStyle/>
          <a:p>
            <a:pPr algn="r"/>
            <a:r>
              <a:rPr lang="en-US" sz="4200" b="1" dirty="0">
                <a:latin typeface="Atkinson Hyperlegible" pitchFamily="2" charset="0"/>
              </a:rPr>
              <a:t>Food</a:t>
            </a:r>
          </a:p>
        </p:txBody>
      </p:sp>
      <p:sp>
        <p:nvSpPr>
          <p:cNvPr id="26" name="TextBox 25">
            <a:extLst>
              <a:ext uri="{FF2B5EF4-FFF2-40B4-BE49-F238E27FC236}">
                <a16:creationId xmlns:a16="http://schemas.microsoft.com/office/drawing/2014/main" id="{7A0E2B46-F92D-0DF6-48EB-E35F56C1655E}"/>
              </a:ext>
            </a:extLst>
          </p:cNvPr>
          <p:cNvSpPr txBox="1"/>
          <p:nvPr/>
        </p:nvSpPr>
        <p:spPr>
          <a:xfrm>
            <a:off x="12687300" y="4305300"/>
            <a:ext cx="4000500" cy="738665"/>
          </a:xfrm>
          <a:prstGeom prst="rect">
            <a:avLst/>
          </a:prstGeom>
          <a:noFill/>
        </p:spPr>
        <p:txBody>
          <a:bodyPr wrap="square" rtlCol="0">
            <a:spAutoFit/>
          </a:bodyPr>
          <a:lstStyle/>
          <a:p>
            <a:pPr algn="r"/>
            <a:r>
              <a:rPr lang="en-US" sz="4200" b="1" dirty="0">
                <a:latin typeface="Atkinson Hyperlegible" pitchFamily="2" charset="0"/>
              </a:rPr>
              <a:t>Environment</a:t>
            </a:r>
          </a:p>
        </p:txBody>
      </p:sp>
      <p:pic>
        <p:nvPicPr>
          <p:cNvPr id="4" name="Picture 3">
            <a:extLst>
              <a:ext uri="{FF2B5EF4-FFF2-40B4-BE49-F238E27FC236}">
                <a16:creationId xmlns:a16="http://schemas.microsoft.com/office/drawing/2014/main" id="{2964D369-E67E-C1DF-24F2-1F69E64371AA}"/>
              </a:ext>
            </a:extLst>
          </p:cNvPr>
          <p:cNvPicPr>
            <a:picLocks noChangeAspect="1"/>
          </p:cNvPicPr>
          <p:nvPr/>
        </p:nvPicPr>
        <p:blipFill>
          <a:blip r:embed="rId2"/>
          <a:stretch>
            <a:fillRect/>
          </a:stretch>
        </p:blipFill>
        <p:spPr>
          <a:xfrm>
            <a:off x="4953000" y="1584187"/>
            <a:ext cx="12604525" cy="1190495"/>
          </a:xfrm>
          <a:prstGeom prst="rect">
            <a:avLst/>
          </a:prstGeom>
        </p:spPr>
      </p:pic>
      <p:sp>
        <p:nvSpPr>
          <p:cNvPr id="11" name="TextBox 4">
            <a:extLst>
              <a:ext uri="{FF2B5EF4-FFF2-40B4-BE49-F238E27FC236}">
                <a16:creationId xmlns:a16="http://schemas.microsoft.com/office/drawing/2014/main" id="{BCDAAF66-077C-CAA4-C740-CEFA00A5B034}"/>
              </a:ext>
            </a:extLst>
          </p:cNvPr>
          <p:cNvSpPr txBox="1"/>
          <p:nvPr/>
        </p:nvSpPr>
        <p:spPr>
          <a:xfrm>
            <a:off x="1720000" y="3372123"/>
            <a:ext cx="14663000" cy="628377"/>
          </a:xfrm>
          <a:prstGeom prst="rect">
            <a:avLst/>
          </a:prstGeom>
        </p:spPr>
        <p:txBody>
          <a:bodyPr lIns="0" tIns="0" rIns="0" bIns="0" rtlCol="0" anchor="t">
            <a:spAutoFit/>
          </a:bodyPr>
          <a:lstStyle/>
          <a:p>
            <a:pPr algn="l">
              <a:lnSpc>
                <a:spcPts val="4936"/>
              </a:lnSpc>
            </a:pPr>
            <a:r>
              <a:rPr lang="en-US" sz="4400" spc="-7" dirty="0">
                <a:solidFill>
                  <a:srgbClr val="0B3A7F"/>
                </a:solidFill>
                <a:latin typeface="Atkinson Hyperlegible" pitchFamily="2" charset="0"/>
              </a:rPr>
              <a:t>Sample types</a:t>
            </a:r>
          </a:p>
        </p:txBody>
      </p:sp>
      <p:pic>
        <p:nvPicPr>
          <p:cNvPr id="20" name="Picture 19">
            <a:extLst>
              <a:ext uri="{FF2B5EF4-FFF2-40B4-BE49-F238E27FC236}">
                <a16:creationId xmlns:a16="http://schemas.microsoft.com/office/drawing/2014/main" id="{059FC4A7-6C1E-24BA-5266-E1ACD77077A8}"/>
              </a:ext>
            </a:extLst>
          </p:cNvPr>
          <p:cNvPicPr>
            <a:picLocks noChangeAspect="1"/>
          </p:cNvPicPr>
          <p:nvPr/>
        </p:nvPicPr>
        <p:blipFill>
          <a:blip r:embed="rId3"/>
          <a:stretch>
            <a:fillRect/>
          </a:stretch>
        </p:blipFill>
        <p:spPr>
          <a:xfrm>
            <a:off x="12262098" y="5142739"/>
            <a:ext cx="5481190" cy="4725161"/>
          </a:xfrm>
          <a:prstGeom prst="rect">
            <a:avLst/>
          </a:prstGeom>
        </p:spPr>
      </p:pic>
      <p:pic>
        <p:nvPicPr>
          <p:cNvPr id="22" name="Picture 21">
            <a:extLst>
              <a:ext uri="{FF2B5EF4-FFF2-40B4-BE49-F238E27FC236}">
                <a16:creationId xmlns:a16="http://schemas.microsoft.com/office/drawing/2014/main" id="{3B77E691-2CDA-44D6-0E97-9178BE5317B6}"/>
              </a:ext>
            </a:extLst>
          </p:cNvPr>
          <p:cNvPicPr>
            <a:picLocks noChangeAspect="1"/>
          </p:cNvPicPr>
          <p:nvPr/>
        </p:nvPicPr>
        <p:blipFill>
          <a:blip r:embed="rId4"/>
          <a:stretch>
            <a:fillRect/>
          </a:stretch>
        </p:blipFill>
        <p:spPr>
          <a:xfrm>
            <a:off x="6400800" y="5067300"/>
            <a:ext cx="5332686" cy="4765662"/>
          </a:xfrm>
          <a:prstGeom prst="rect">
            <a:avLst/>
          </a:prstGeom>
        </p:spPr>
      </p:pic>
      <p:pic>
        <p:nvPicPr>
          <p:cNvPr id="28" name="Picture 27">
            <a:extLst>
              <a:ext uri="{FF2B5EF4-FFF2-40B4-BE49-F238E27FC236}">
                <a16:creationId xmlns:a16="http://schemas.microsoft.com/office/drawing/2014/main" id="{DFA36CDF-5CB9-5805-3A8D-EEDD8081F41A}"/>
              </a:ext>
            </a:extLst>
          </p:cNvPr>
          <p:cNvPicPr>
            <a:picLocks noChangeAspect="1"/>
          </p:cNvPicPr>
          <p:nvPr/>
        </p:nvPicPr>
        <p:blipFill>
          <a:blip r:embed="rId5"/>
          <a:stretch>
            <a:fillRect/>
          </a:stretch>
        </p:blipFill>
        <p:spPr>
          <a:xfrm>
            <a:off x="931654" y="5026038"/>
            <a:ext cx="4819668" cy="4765662"/>
          </a:xfrm>
          <a:prstGeom prst="rect">
            <a:avLst/>
          </a:prstGeom>
        </p:spPr>
      </p:pic>
      <p:sp>
        <p:nvSpPr>
          <p:cNvPr id="29" name="TextBox 28">
            <a:extLst>
              <a:ext uri="{FF2B5EF4-FFF2-40B4-BE49-F238E27FC236}">
                <a16:creationId xmlns:a16="http://schemas.microsoft.com/office/drawing/2014/main" id="{33BFBB8D-0C9F-4929-1D9C-7E29F1DB12FC}"/>
              </a:ext>
            </a:extLst>
          </p:cNvPr>
          <p:cNvSpPr txBox="1"/>
          <p:nvPr/>
        </p:nvSpPr>
        <p:spPr>
          <a:xfrm>
            <a:off x="228600" y="9791700"/>
            <a:ext cx="6442846" cy="584775"/>
          </a:xfrm>
          <a:prstGeom prst="rect">
            <a:avLst/>
          </a:prstGeom>
          <a:noFill/>
        </p:spPr>
        <p:txBody>
          <a:bodyPr wrap="square" rtlCol="0">
            <a:spAutoFit/>
          </a:bodyPr>
          <a:lstStyle/>
          <a:p>
            <a:pPr algn="r"/>
            <a:r>
              <a:rPr lang="en-US" sz="3200" dirty="0">
                <a:latin typeface="Atkinson Hyperlegible" pitchFamily="2" charset="0"/>
              </a:rPr>
              <a:t>*Some differences (egg, cloaca…)</a:t>
            </a:r>
          </a:p>
        </p:txBody>
      </p:sp>
      <p:grpSp>
        <p:nvGrpSpPr>
          <p:cNvPr id="2" name="Group 1">
            <a:extLst>
              <a:ext uri="{FF2B5EF4-FFF2-40B4-BE49-F238E27FC236}">
                <a16:creationId xmlns:a16="http://schemas.microsoft.com/office/drawing/2014/main" id="{AA2BE683-DB9E-B96E-5788-05EF06D7011D}"/>
              </a:ext>
            </a:extLst>
          </p:cNvPr>
          <p:cNvGrpSpPr/>
          <p:nvPr/>
        </p:nvGrpSpPr>
        <p:grpSpPr>
          <a:xfrm>
            <a:off x="146542" y="146542"/>
            <a:ext cx="882158" cy="882158"/>
            <a:chOff x="146542" y="146542"/>
            <a:chExt cx="882158" cy="882158"/>
          </a:xfrm>
        </p:grpSpPr>
        <p:sp>
          <p:nvSpPr>
            <p:cNvPr id="3" name="Freeform 4">
              <a:extLst>
                <a:ext uri="{FF2B5EF4-FFF2-40B4-BE49-F238E27FC236}">
                  <a16:creationId xmlns:a16="http://schemas.microsoft.com/office/drawing/2014/main" id="{BDC822ED-B1F0-B0FC-E40E-4BA9A84AD0DE}"/>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6" name="TextBox 5">
              <a:extLst>
                <a:ext uri="{FF2B5EF4-FFF2-40B4-BE49-F238E27FC236}">
                  <a16:creationId xmlns:a16="http://schemas.microsoft.com/office/drawing/2014/main" id="{983C03BA-9BDE-BE28-D908-984A70DBBFC6}"/>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2" name="Group 11">
            <a:extLst>
              <a:ext uri="{FF2B5EF4-FFF2-40B4-BE49-F238E27FC236}">
                <a16:creationId xmlns:a16="http://schemas.microsoft.com/office/drawing/2014/main" id="{5CC96561-EFD9-579C-A687-D33FFB029033}"/>
              </a:ext>
            </a:extLst>
          </p:cNvPr>
          <p:cNvGrpSpPr/>
          <p:nvPr/>
        </p:nvGrpSpPr>
        <p:grpSpPr>
          <a:xfrm>
            <a:off x="152400" y="1028700"/>
            <a:ext cx="851038" cy="1182762"/>
            <a:chOff x="912991" y="1141338"/>
            <a:chExt cx="851038" cy="1182762"/>
          </a:xfrm>
        </p:grpSpPr>
        <p:sp>
          <p:nvSpPr>
            <p:cNvPr id="13" name="Freeform 6">
              <a:extLst>
                <a:ext uri="{FF2B5EF4-FFF2-40B4-BE49-F238E27FC236}">
                  <a16:creationId xmlns:a16="http://schemas.microsoft.com/office/drawing/2014/main" id="{57FDF070-CEFC-3AE1-9174-6A3CA8AD2D2C}"/>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tkinson Hyperlegible" pitchFamily="2" charset="0"/>
              </a:endParaRPr>
            </a:p>
          </p:txBody>
        </p:sp>
        <p:sp>
          <p:nvSpPr>
            <p:cNvPr id="14" name="TextBox 7">
              <a:extLst>
                <a:ext uri="{FF2B5EF4-FFF2-40B4-BE49-F238E27FC236}">
                  <a16:creationId xmlns:a16="http://schemas.microsoft.com/office/drawing/2014/main" id="{9F972F2D-FBFD-3DAC-0ADC-6C4AE814A93E}"/>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57846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4AFAFB4-67C5-16B1-085B-D68063B624E6}"/>
              </a:ext>
            </a:extLst>
          </p:cNvPr>
          <p:cNvSpPr txBox="1"/>
          <p:nvPr/>
        </p:nvSpPr>
        <p:spPr>
          <a:xfrm>
            <a:off x="685800" y="1890235"/>
            <a:ext cx="4000500" cy="738665"/>
          </a:xfrm>
          <a:prstGeom prst="rect">
            <a:avLst/>
          </a:prstGeom>
          <a:noFill/>
        </p:spPr>
        <p:txBody>
          <a:bodyPr wrap="square" rtlCol="0">
            <a:spAutoFit/>
          </a:bodyPr>
          <a:lstStyle/>
          <a:p>
            <a:pPr algn="r"/>
            <a:r>
              <a:rPr lang="en-US" sz="4200" b="1" dirty="0">
                <a:latin typeface="Atkinson Hyperlegible" pitchFamily="2" charset="0"/>
              </a:rPr>
              <a:t>All sectors</a:t>
            </a:r>
          </a:p>
        </p:txBody>
      </p:sp>
      <p:pic>
        <p:nvPicPr>
          <p:cNvPr id="3" name="Picture 2">
            <a:extLst>
              <a:ext uri="{FF2B5EF4-FFF2-40B4-BE49-F238E27FC236}">
                <a16:creationId xmlns:a16="http://schemas.microsoft.com/office/drawing/2014/main" id="{91BE6FE0-0E83-93FB-883A-24AC116C5521}"/>
              </a:ext>
            </a:extLst>
          </p:cNvPr>
          <p:cNvPicPr>
            <a:picLocks noChangeAspect="1"/>
          </p:cNvPicPr>
          <p:nvPr/>
        </p:nvPicPr>
        <p:blipFill>
          <a:blip r:embed="rId2"/>
          <a:stretch>
            <a:fillRect/>
          </a:stretch>
        </p:blipFill>
        <p:spPr>
          <a:xfrm>
            <a:off x="5491238" y="1799795"/>
            <a:ext cx="11843285" cy="4181905"/>
          </a:xfrm>
          <a:prstGeom prst="rect">
            <a:avLst/>
          </a:prstGeom>
        </p:spPr>
      </p:pic>
      <p:sp>
        <p:nvSpPr>
          <p:cNvPr id="21" name="TextBox 5">
            <a:extLst>
              <a:ext uri="{FF2B5EF4-FFF2-40B4-BE49-F238E27FC236}">
                <a16:creationId xmlns:a16="http://schemas.microsoft.com/office/drawing/2014/main" id="{F86D139C-F030-C8FF-44F9-DD13972167F4}"/>
              </a:ext>
            </a:extLst>
          </p:cNvPr>
          <p:cNvSpPr txBox="1"/>
          <p:nvPr/>
        </p:nvSpPr>
        <p:spPr>
          <a:xfrm>
            <a:off x="1828800"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Organism results</a:t>
            </a:r>
          </a:p>
        </p:txBody>
      </p:sp>
      <p:grpSp>
        <p:nvGrpSpPr>
          <p:cNvPr id="2" name="Group 1">
            <a:extLst>
              <a:ext uri="{FF2B5EF4-FFF2-40B4-BE49-F238E27FC236}">
                <a16:creationId xmlns:a16="http://schemas.microsoft.com/office/drawing/2014/main" id="{5A5873A4-B2EE-0888-93EC-C44B97FC12D7}"/>
              </a:ext>
            </a:extLst>
          </p:cNvPr>
          <p:cNvGrpSpPr/>
          <p:nvPr/>
        </p:nvGrpSpPr>
        <p:grpSpPr>
          <a:xfrm>
            <a:off x="146542" y="146542"/>
            <a:ext cx="882158" cy="882158"/>
            <a:chOff x="146542" y="146542"/>
            <a:chExt cx="882158" cy="882158"/>
          </a:xfrm>
        </p:grpSpPr>
        <p:sp>
          <p:nvSpPr>
            <p:cNvPr id="4" name="Freeform 4">
              <a:extLst>
                <a:ext uri="{FF2B5EF4-FFF2-40B4-BE49-F238E27FC236}">
                  <a16:creationId xmlns:a16="http://schemas.microsoft.com/office/drawing/2014/main" id="{4AE51A9A-4FEC-FA81-B7ED-BD0536401D6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5" name="TextBox 5">
              <a:extLst>
                <a:ext uri="{FF2B5EF4-FFF2-40B4-BE49-F238E27FC236}">
                  <a16:creationId xmlns:a16="http://schemas.microsoft.com/office/drawing/2014/main" id="{2F29A66A-7743-0DAB-7AB5-BE69EC5BE5C6}"/>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6" name="Group 5">
            <a:extLst>
              <a:ext uri="{FF2B5EF4-FFF2-40B4-BE49-F238E27FC236}">
                <a16:creationId xmlns:a16="http://schemas.microsoft.com/office/drawing/2014/main" id="{434F3C5C-9F5C-5607-4050-4E87B2760CCE}"/>
              </a:ext>
            </a:extLst>
          </p:cNvPr>
          <p:cNvGrpSpPr/>
          <p:nvPr/>
        </p:nvGrpSpPr>
        <p:grpSpPr>
          <a:xfrm>
            <a:off x="152400" y="1028700"/>
            <a:ext cx="851038" cy="1182762"/>
            <a:chOff x="912991" y="1141338"/>
            <a:chExt cx="851038" cy="1182762"/>
          </a:xfrm>
        </p:grpSpPr>
        <p:sp>
          <p:nvSpPr>
            <p:cNvPr id="11" name="Freeform 6">
              <a:extLst>
                <a:ext uri="{FF2B5EF4-FFF2-40B4-BE49-F238E27FC236}">
                  <a16:creationId xmlns:a16="http://schemas.microsoft.com/office/drawing/2014/main" id="{C17F97BC-A72F-4F9D-010D-D2F2A64142BA}"/>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2" name="TextBox 7">
              <a:extLst>
                <a:ext uri="{FF2B5EF4-FFF2-40B4-BE49-F238E27FC236}">
                  <a16:creationId xmlns:a16="http://schemas.microsoft.com/office/drawing/2014/main" id="{81FCF343-228F-FC2A-462A-AC30CB291724}"/>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212245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Using the search box</a:t>
            </a:r>
          </a:p>
        </p:txBody>
      </p:sp>
      <p:pic>
        <p:nvPicPr>
          <p:cNvPr id="14" name="Picture 13">
            <a:extLst>
              <a:ext uri="{FF2B5EF4-FFF2-40B4-BE49-F238E27FC236}">
                <a16:creationId xmlns:a16="http://schemas.microsoft.com/office/drawing/2014/main" id="{E0D97ED3-6AE2-220A-5970-41F55F5C0985}"/>
              </a:ext>
            </a:extLst>
          </p:cNvPr>
          <p:cNvPicPr>
            <a:picLocks noChangeAspect="1"/>
          </p:cNvPicPr>
          <p:nvPr/>
        </p:nvPicPr>
        <p:blipFill>
          <a:blip r:embed="rId2"/>
          <a:stretch>
            <a:fillRect/>
          </a:stretch>
        </p:blipFill>
        <p:spPr>
          <a:xfrm>
            <a:off x="11049000" y="1901619"/>
            <a:ext cx="6893609" cy="4034885"/>
          </a:xfrm>
          <a:prstGeom prst="rect">
            <a:avLst/>
          </a:prstGeom>
        </p:spPr>
      </p:pic>
      <p:sp>
        <p:nvSpPr>
          <p:cNvPr id="19" name="Arrow: Right 18">
            <a:extLst>
              <a:ext uri="{FF2B5EF4-FFF2-40B4-BE49-F238E27FC236}">
                <a16:creationId xmlns:a16="http://schemas.microsoft.com/office/drawing/2014/main" id="{7A400768-73DD-EE4A-6C54-D28E5A578265}"/>
              </a:ext>
            </a:extLst>
          </p:cNvPr>
          <p:cNvSpPr/>
          <p:nvPr/>
        </p:nvSpPr>
        <p:spPr>
          <a:xfrm>
            <a:off x="9372600" y="5539220"/>
            <a:ext cx="10668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pic>
        <p:nvPicPr>
          <p:cNvPr id="4" name="Picture 3">
            <a:extLst>
              <a:ext uri="{FF2B5EF4-FFF2-40B4-BE49-F238E27FC236}">
                <a16:creationId xmlns:a16="http://schemas.microsoft.com/office/drawing/2014/main" id="{BFC5C32B-F3F7-8680-9877-25BEB0B4DE91}"/>
              </a:ext>
            </a:extLst>
          </p:cNvPr>
          <p:cNvPicPr>
            <a:picLocks noChangeAspect="1"/>
          </p:cNvPicPr>
          <p:nvPr/>
        </p:nvPicPr>
        <p:blipFill>
          <a:blip r:embed="rId3"/>
          <a:stretch>
            <a:fillRect/>
          </a:stretch>
        </p:blipFill>
        <p:spPr>
          <a:xfrm>
            <a:off x="2206960" y="2048741"/>
            <a:ext cx="6632240" cy="7514359"/>
          </a:xfrm>
          <a:prstGeom prst="rect">
            <a:avLst/>
          </a:prstGeom>
        </p:spPr>
      </p:pic>
      <p:grpSp>
        <p:nvGrpSpPr>
          <p:cNvPr id="2" name="Group 1">
            <a:extLst>
              <a:ext uri="{FF2B5EF4-FFF2-40B4-BE49-F238E27FC236}">
                <a16:creationId xmlns:a16="http://schemas.microsoft.com/office/drawing/2014/main" id="{82BAB544-1AEB-2EFE-91C4-6FBC9E3C7A69}"/>
              </a:ext>
            </a:extLst>
          </p:cNvPr>
          <p:cNvGrpSpPr/>
          <p:nvPr/>
        </p:nvGrpSpPr>
        <p:grpSpPr>
          <a:xfrm>
            <a:off x="146542" y="146542"/>
            <a:ext cx="882158" cy="882158"/>
            <a:chOff x="146542" y="146542"/>
            <a:chExt cx="882158" cy="882158"/>
          </a:xfrm>
        </p:grpSpPr>
        <p:sp>
          <p:nvSpPr>
            <p:cNvPr id="3" name="Freeform 4">
              <a:extLst>
                <a:ext uri="{FF2B5EF4-FFF2-40B4-BE49-F238E27FC236}">
                  <a16:creationId xmlns:a16="http://schemas.microsoft.com/office/drawing/2014/main" id="{B129B14B-FB8A-4E2D-F7A2-74561DB5B90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6" name="TextBox 5">
              <a:extLst>
                <a:ext uri="{FF2B5EF4-FFF2-40B4-BE49-F238E27FC236}">
                  <a16:creationId xmlns:a16="http://schemas.microsoft.com/office/drawing/2014/main" id="{F17901B5-9CD5-DD11-6605-567981329CD4}"/>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3947EE3D-9562-B2BC-004B-D7E7AAAAC2A6}"/>
              </a:ext>
            </a:extLst>
          </p:cNvPr>
          <p:cNvGrpSpPr/>
          <p:nvPr/>
        </p:nvGrpSpPr>
        <p:grpSpPr>
          <a:xfrm>
            <a:off x="152400" y="1028700"/>
            <a:ext cx="851038" cy="1182762"/>
            <a:chOff x="912991" y="1141338"/>
            <a:chExt cx="851038" cy="1182762"/>
          </a:xfrm>
        </p:grpSpPr>
        <p:sp>
          <p:nvSpPr>
            <p:cNvPr id="12" name="Freeform 6">
              <a:extLst>
                <a:ext uri="{FF2B5EF4-FFF2-40B4-BE49-F238E27FC236}">
                  <a16:creationId xmlns:a16="http://schemas.microsoft.com/office/drawing/2014/main" id="{41A707E2-969D-B25E-793F-E98F1EC78BB6}"/>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3" name="TextBox 7">
              <a:extLst>
                <a:ext uri="{FF2B5EF4-FFF2-40B4-BE49-F238E27FC236}">
                  <a16:creationId xmlns:a16="http://schemas.microsoft.com/office/drawing/2014/main" id="{01CD6435-9176-2FD6-5548-89C7F9A7E5BA}"/>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149989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Antibiotics and antibiotic panels</a:t>
            </a:r>
          </a:p>
        </p:txBody>
      </p:sp>
      <p:sp>
        <p:nvSpPr>
          <p:cNvPr id="19" name="Arrow: Right 18">
            <a:extLst>
              <a:ext uri="{FF2B5EF4-FFF2-40B4-BE49-F238E27FC236}">
                <a16:creationId xmlns:a16="http://schemas.microsoft.com/office/drawing/2014/main" id="{7A400768-73DD-EE4A-6C54-D28E5A578265}"/>
              </a:ext>
            </a:extLst>
          </p:cNvPr>
          <p:cNvSpPr/>
          <p:nvPr/>
        </p:nvSpPr>
        <p:spPr>
          <a:xfrm rot="5400000">
            <a:off x="7962900" y="6248400"/>
            <a:ext cx="10668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pic>
        <p:nvPicPr>
          <p:cNvPr id="3" name="Picture 2">
            <a:extLst>
              <a:ext uri="{FF2B5EF4-FFF2-40B4-BE49-F238E27FC236}">
                <a16:creationId xmlns:a16="http://schemas.microsoft.com/office/drawing/2014/main" id="{B0B69C2B-2EE7-ED56-21F3-F61DD04BB74A}"/>
              </a:ext>
            </a:extLst>
          </p:cNvPr>
          <p:cNvPicPr>
            <a:picLocks noChangeAspect="1"/>
          </p:cNvPicPr>
          <p:nvPr/>
        </p:nvPicPr>
        <p:blipFill>
          <a:blip r:embed="rId2"/>
          <a:stretch>
            <a:fillRect/>
          </a:stretch>
        </p:blipFill>
        <p:spPr>
          <a:xfrm>
            <a:off x="3273045" y="1638805"/>
            <a:ext cx="11179724" cy="4150557"/>
          </a:xfrm>
          <a:prstGeom prst="rect">
            <a:avLst/>
          </a:prstGeom>
        </p:spPr>
      </p:pic>
      <p:pic>
        <p:nvPicPr>
          <p:cNvPr id="18" name="Picture 17">
            <a:extLst>
              <a:ext uri="{FF2B5EF4-FFF2-40B4-BE49-F238E27FC236}">
                <a16:creationId xmlns:a16="http://schemas.microsoft.com/office/drawing/2014/main" id="{C22862CE-CA30-F4EC-BEC0-1BC997CE9907}"/>
              </a:ext>
            </a:extLst>
          </p:cNvPr>
          <p:cNvPicPr>
            <a:picLocks noChangeAspect="1"/>
          </p:cNvPicPr>
          <p:nvPr/>
        </p:nvPicPr>
        <p:blipFill>
          <a:blip r:embed="rId3"/>
          <a:stretch>
            <a:fillRect/>
          </a:stretch>
        </p:blipFill>
        <p:spPr>
          <a:xfrm>
            <a:off x="2590800" y="7214338"/>
            <a:ext cx="12555433" cy="2577362"/>
          </a:xfrm>
          <a:prstGeom prst="rect">
            <a:avLst/>
          </a:prstGeom>
        </p:spPr>
      </p:pic>
      <p:grpSp>
        <p:nvGrpSpPr>
          <p:cNvPr id="2" name="Group 1">
            <a:extLst>
              <a:ext uri="{FF2B5EF4-FFF2-40B4-BE49-F238E27FC236}">
                <a16:creationId xmlns:a16="http://schemas.microsoft.com/office/drawing/2014/main" id="{85ED7F97-ADF0-FF98-262C-4F5BF2506657}"/>
              </a:ext>
            </a:extLst>
          </p:cNvPr>
          <p:cNvGrpSpPr/>
          <p:nvPr/>
        </p:nvGrpSpPr>
        <p:grpSpPr>
          <a:xfrm>
            <a:off x="146542" y="146542"/>
            <a:ext cx="882158" cy="882158"/>
            <a:chOff x="146542" y="146542"/>
            <a:chExt cx="882158" cy="882158"/>
          </a:xfrm>
        </p:grpSpPr>
        <p:sp>
          <p:nvSpPr>
            <p:cNvPr id="4" name="Freeform 4">
              <a:extLst>
                <a:ext uri="{FF2B5EF4-FFF2-40B4-BE49-F238E27FC236}">
                  <a16:creationId xmlns:a16="http://schemas.microsoft.com/office/drawing/2014/main" id="{61C20468-23B2-00C5-E573-1B45C3DC100C}"/>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6" name="TextBox 5">
              <a:extLst>
                <a:ext uri="{FF2B5EF4-FFF2-40B4-BE49-F238E27FC236}">
                  <a16:creationId xmlns:a16="http://schemas.microsoft.com/office/drawing/2014/main" id="{58CC7C6E-7B5A-AF43-D25D-3A74B0892C0A}"/>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E63D791A-8653-F2B9-C3D9-E9FA38258453}"/>
              </a:ext>
            </a:extLst>
          </p:cNvPr>
          <p:cNvGrpSpPr/>
          <p:nvPr/>
        </p:nvGrpSpPr>
        <p:grpSpPr>
          <a:xfrm>
            <a:off x="152400" y="1028700"/>
            <a:ext cx="851038" cy="1182762"/>
            <a:chOff x="912991" y="1141338"/>
            <a:chExt cx="851038" cy="1182762"/>
          </a:xfrm>
        </p:grpSpPr>
        <p:sp>
          <p:nvSpPr>
            <p:cNvPr id="12" name="Freeform 6">
              <a:extLst>
                <a:ext uri="{FF2B5EF4-FFF2-40B4-BE49-F238E27FC236}">
                  <a16:creationId xmlns:a16="http://schemas.microsoft.com/office/drawing/2014/main" id="{89AB8B13-CA47-A96D-95B8-312F447CF5B3}"/>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3" name="TextBox 7">
              <a:extLst>
                <a:ext uri="{FF2B5EF4-FFF2-40B4-BE49-F238E27FC236}">
                  <a16:creationId xmlns:a16="http://schemas.microsoft.com/office/drawing/2014/main" id="{56836948-31D2-5880-F7CC-F9B16F5BCBC9}"/>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115094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08018"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Antibiotic test results</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341343"/>
            <a:ext cx="14663000" cy="1229760"/>
          </a:xfrm>
          <a:prstGeom prst="rect">
            <a:avLst/>
          </a:prstGeom>
        </p:spPr>
        <p:txBody>
          <a:bodyPr lIns="0" tIns="0" rIns="0" bIns="0" rtlCol="0" anchor="t">
            <a:spAutoFit/>
          </a:bodyPr>
          <a:lstStyle/>
          <a:p>
            <a:pPr algn="l">
              <a:lnSpc>
                <a:spcPts val="4936"/>
              </a:lnSpc>
            </a:pPr>
            <a:r>
              <a:rPr lang="en-US" sz="3526" spc="-7" dirty="0">
                <a:solidFill>
                  <a:srgbClr val="0B3A7F"/>
                </a:solidFill>
                <a:latin typeface="Atkinson Hyperlegible" pitchFamily="2" charset="0"/>
              </a:rPr>
              <a:t>You can either enter test measurements or test interpretations.  We recommend the entry of test measurements.</a:t>
            </a:r>
          </a:p>
        </p:txBody>
      </p:sp>
      <p:sp>
        <p:nvSpPr>
          <p:cNvPr id="12" name="TextBox 11">
            <a:extLst>
              <a:ext uri="{FF2B5EF4-FFF2-40B4-BE49-F238E27FC236}">
                <a16:creationId xmlns:a16="http://schemas.microsoft.com/office/drawing/2014/main" id="{136DDCA3-CF0A-2F18-5FF4-868C927B7430}"/>
              </a:ext>
            </a:extLst>
          </p:cNvPr>
          <p:cNvSpPr txBox="1"/>
          <p:nvPr/>
        </p:nvSpPr>
        <p:spPr>
          <a:xfrm>
            <a:off x="1056406" y="4165327"/>
            <a:ext cx="3775124" cy="707886"/>
          </a:xfrm>
          <a:prstGeom prst="rect">
            <a:avLst/>
          </a:prstGeom>
          <a:noFill/>
        </p:spPr>
        <p:txBody>
          <a:bodyPr wrap="square" rtlCol="0">
            <a:spAutoFit/>
          </a:bodyPr>
          <a:lstStyle/>
          <a:p>
            <a:pPr algn="r"/>
            <a:r>
              <a:rPr lang="en-US" sz="4000" dirty="0">
                <a:latin typeface="Atkinson Hyperlegible" pitchFamily="2" charset="0"/>
              </a:rPr>
              <a:t>Zone diameters</a:t>
            </a:r>
          </a:p>
        </p:txBody>
      </p:sp>
      <p:pic>
        <p:nvPicPr>
          <p:cNvPr id="25" name="Picture 24">
            <a:extLst>
              <a:ext uri="{FF2B5EF4-FFF2-40B4-BE49-F238E27FC236}">
                <a16:creationId xmlns:a16="http://schemas.microsoft.com/office/drawing/2014/main" id="{05F0C73A-EE32-634E-3D55-F53B4123E1B4}"/>
              </a:ext>
            </a:extLst>
          </p:cNvPr>
          <p:cNvPicPr>
            <a:picLocks noChangeAspect="1"/>
          </p:cNvPicPr>
          <p:nvPr/>
        </p:nvPicPr>
        <p:blipFill>
          <a:blip r:embed="rId2"/>
          <a:stretch>
            <a:fillRect/>
          </a:stretch>
        </p:blipFill>
        <p:spPr>
          <a:xfrm>
            <a:off x="5212530" y="3314700"/>
            <a:ext cx="11235512" cy="2298427"/>
          </a:xfrm>
          <a:prstGeom prst="rect">
            <a:avLst/>
          </a:prstGeom>
        </p:spPr>
      </p:pic>
      <p:pic>
        <p:nvPicPr>
          <p:cNvPr id="27" name="Picture 26">
            <a:extLst>
              <a:ext uri="{FF2B5EF4-FFF2-40B4-BE49-F238E27FC236}">
                <a16:creationId xmlns:a16="http://schemas.microsoft.com/office/drawing/2014/main" id="{EF807542-86B2-C5B9-E4EB-EA6C6301FB32}"/>
              </a:ext>
            </a:extLst>
          </p:cNvPr>
          <p:cNvPicPr>
            <a:picLocks noChangeAspect="1"/>
          </p:cNvPicPr>
          <p:nvPr/>
        </p:nvPicPr>
        <p:blipFill>
          <a:blip r:embed="rId3"/>
          <a:stretch>
            <a:fillRect/>
          </a:stretch>
        </p:blipFill>
        <p:spPr>
          <a:xfrm>
            <a:off x="5288730" y="5753100"/>
            <a:ext cx="11246670" cy="2298427"/>
          </a:xfrm>
          <a:prstGeom prst="rect">
            <a:avLst/>
          </a:prstGeom>
        </p:spPr>
      </p:pic>
      <p:sp>
        <p:nvSpPr>
          <p:cNvPr id="28" name="TextBox 27">
            <a:extLst>
              <a:ext uri="{FF2B5EF4-FFF2-40B4-BE49-F238E27FC236}">
                <a16:creationId xmlns:a16="http://schemas.microsoft.com/office/drawing/2014/main" id="{07FCF5AE-48EA-9662-7DFA-39ECC3D895B9}"/>
              </a:ext>
            </a:extLst>
          </p:cNvPr>
          <p:cNvSpPr txBox="1"/>
          <p:nvPr/>
        </p:nvSpPr>
        <p:spPr>
          <a:xfrm>
            <a:off x="980206" y="6679927"/>
            <a:ext cx="3775124" cy="707886"/>
          </a:xfrm>
          <a:prstGeom prst="rect">
            <a:avLst/>
          </a:prstGeom>
          <a:noFill/>
        </p:spPr>
        <p:txBody>
          <a:bodyPr wrap="square" rtlCol="0">
            <a:spAutoFit/>
          </a:bodyPr>
          <a:lstStyle/>
          <a:p>
            <a:pPr algn="r"/>
            <a:r>
              <a:rPr lang="en-US" sz="4000" dirty="0">
                <a:latin typeface="Atkinson Hyperlegible" pitchFamily="2" charset="0"/>
              </a:rPr>
              <a:t>Interpretations</a:t>
            </a:r>
          </a:p>
        </p:txBody>
      </p:sp>
      <p:grpSp>
        <p:nvGrpSpPr>
          <p:cNvPr id="2" name="Group 1">
            <a:extLst>
              <a:ext uri="{FF2B5EF4-FFF2-40B4-BE49-F238E27FC236}">
                <a16:creationId xmlns:a16="http://schemas.microsoft.com/office/drawing/2014/main" id="{98422F0B-E6B1-7B0E-62CA-BA87A361280D}"/>
              </a:ext>
            </a:extLst>
          </p:cNvPr>
          <p:cNvGrpSpPr/>
          <p:nvPr/>
        </p:nvGrpSpPr>
        <p:grpSpPr>
          <a:xfrm>
            <a:off x="146542" y="146542"/>
            <a:ext cx="882158" cy="882158"/>
            <a:chOff x="146542" y="146542"/>
            <a:chExt cx="882158" cy="882158"/>
          </a:xfrm>
        </p:grpSpPr>
        <p:sp>
          <p:nvSpPr>
            <p:cNvPr id="3" name="Freeform 4">
              <a:extLst>
                <a:ext uri="{FF2B5EF4-FFF2-40B4-BE49-F238E27FC236}">
                  <a16:creationId xmlns:a16="http://schemas.microsoft.com/office/drawing/2014/main" id="{8ECE20AE-902A-D8FB-4F21-608C29DC3AF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4" name="TextBox 5">
              <a:extLst>
                <a:ext uri="{FF2B5EF4-FFF2-40B4-BE49-F238E27FC236}">
                  <a16:creationId xmlns:a16="http://schemas.microsoft.com/office/drawing/2014/main" id="{54AF8F49-6167-1D67-7E30-0B3EA6AF4755}"/>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78244605-7452-8B21-085C-743A1035ADFC}"/>
              </a:ext>
            </a:extLst>
          </p:cNvPr>
          <p:cNvGrpSpPr/>
          <p:nvPr/>
        </p:nvGrpSpPr>
        <p:grpSpPr>
          <a:xfrm>
            <a:off x="152400" y="1028700"/>
            <a:ext cx="851038" cy="1182762"/>
            <a:chOff x="912991" y="1141338"/>
            <a:chExt cx="851038" cy="1182762"/>
          </a:xfrm>
        </p:grpSpPr>
        <p:sp>
          <p:nvSpPr>
            <p:cNvPr id="13" name="Freeform 6">
              <a:extLst>
                <a:ext uri="{FF2B5EF4-FFF2-40B4-BE49-F238E27FC236}">
                  <a16:creationId xmlns:a16="http://schemas.microsoft.com/office/drawing/2014/main" id="{2D613550-DE16-6807-F598-FD2D9254188E}"/>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4" name="TextBox 7">
              <a:extLst>
                <a:ext uri="{FF2B5EF4-FFF2-40B4-BE49-F238E27FC236}">
                  <a16:creationId xmlns:a16="http://schemas.microsoft.com/office/drawing/2014/main" id="{26BC5B04-4705-1964-3A5A-62D679047BEE}"/>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824352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Entering MIC and </a:t>
            </a:r>
            <a:r>
              <a:rPr lang="en-US" sz="6399" spc="-12" dirty="0" err="1">
                <a:solidFill>
                  <a:srgbClr val="0B3A7F"/>
                </a:solidFill>
                <a:latin typeface="Atkinson Hyperlegible" pitchFamily="2" charset="0"/>
              </a:rPr>
              <a:t>Etest</a:t>
            </a:r>
            <a:r>
              <a:rPr lang="en-US" sz="6399" spc="-12" dirty="0">
                <a:solidFill>
                  <a:srgbClr val="0B3A7F"/>
                </a:solidFill>
                <a:latin typeface="Atkinson Hyperlegible" pitchFamily="2" charset="0"/>
              </a:rPr>
              <a:t> data</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493743"/>
            <a:ext cx="14663000" cy="601383"/>
          </a:xfrm>
          <a:prstGeom prst="rect">
            <a:avLst/>
          </a:prstGeom>
        </p:spPr>
        <p:txBody>
          <a:bodyPr lIns="0" tIns="0" rIns="0" bIns="0" rtlCol="0" anchor="t">
            <a:spAutoFit/>
          </a:bodyPr>
          <a:lstStyle/>
          <a:p>
            <a:pPr algn="l">
              <a:lnSpc>
                <a:spcPts val="4936"/>
              </a:lnSpc>
            </a:pPr>
            <a:r>
              <a:rPr lang="en-US" sz="3526" spc="-7" dirty="0">
                <a:solidFill>
                  <a:srgbClr val="0B3A7F"/>
                </a:solidFill>
                <a:latin typeface="Atkinson Hyperlegible" pitchFamily="2" charset="0"/>
              </a:rPr>
              <a:t>Enter MIC data as shown below.</a:t>
            </a:r>
          </a:p>
        </p:txBody>
      </p:sp>
      <p:sp>
        <p:nvSpPr>
          <p:cNvPr id="11" name="TextBox 4">
            <a:extLst>
              <a:ext uri="{FF2B5EF4-FFF2-40B4-BE49-F238E27FC236}">
                <a16:creationId xmlns:a16="http://schemas.microsoft.com/office/drawing/2014/main" id="{EE7B8DD7-96E5-EF20-A1E3-40B06BBF1C8B}"/>
              </a:ext>
            </a:extLst>
          </p:cNvPr>
          <p:cNvSpPr txBox="1"/>
          <p:nvPr/>
        </p:nvSpPr>
        <p:spPr>
          <a:xfrm>
            <a:off x="1981200" y="5372100"/>
            <a:ext cx="14663000" cy="1229760"/>
          </a:xfrm>
          <a:prstGeom prst="rect">
            <a:avLst/>
          </a:prstGeom>
        </p:spPr>
        <p:txBody>
          <a:bodyPr lIns="0" tIns="0" rIns="0" bIns="0" rtlCol="0" anchor="t">
            <a:spAutoFit/>
          </a:bodyPr>
          <a:lstStyle/>
          <a:p>
            <a:pPr algn="l">
              <a:lnSpc>
                <a:spcPts val="4936"/>
              </a:lnSpc>
            </a:pPr>
            <a:r>
              <a:rPr lang="en-US" sz="3526" spc="-7" dirty="0">
                <a:solidFill>
                  <a:srgbClr val="0B3A7F"/>
                </a:solidFill>
                <a:latin typeface="Atkinson Hyperlegible" pitchFamily="2" charset="0"/>
              </a:rPr>
              <a:t>For cefotaxime and penicillin, you see multiple interpretations.  This is explained further on the next slide.</a:t>
            </a:r>
          </a:p>
        </p:txBody>
      </p:sp>
      <p:sp>
        <p:nvSpPr>
          <p:cNvPr id="13" name="TextBox 4">
            <a:extLst>
              <a:ext uri="{FF2B5EF4-FFF2-40B4-BE49-F238E27FC236}">
                <a16:creationId xmlns:a16="http://schemas.microsoft.com/office/drawing/2014/main" id="{4A9180D0-A307-E0D9-3C9F-5AE9B8203F60}"/>
              </a:ext>
            </a:extLst>
          </p:cNvPr>
          <p:cNvSpPr txBox="1"/>
          <p:nvPr/>
        </p:nvSpPr>
        <p:spPr>
          <a:xfrm>
            <a:off x="1981200" y="7505700"/>
            <a:ext cx="14663000" cy="1839734"/>
          </a:xfrm>
          <a:prstGeom prst="rect">
            <a:avLst/>
          </a:prstGeom>
        </p:spPr>
        <p:txBody>
          <a:bodyPr lIns="0" tIns="0" rIns="0" bIns="0" rtlCol="0" anchor="t">
            <a:spAutoFit/>
          </a:bodyPr>
          <a:lstStyle/>
          <a:p>
            <a:pPr algn="l">
              <a:lnSpc>
                <a:spcPts val="4936"/>
              </a:lnSpc>
            </a:pPr>
            <a:r>
              <a:rPr lang="en-US" sz="3526" spc="-7" dirty="0">
                <a:solidFill>
                  <a:srgbClr val="0B3A7F"/>
                </a:solidFill>
                <a:latin typeface="Atkinson Hyperlegible" pitchFamily="2" charset="0"/>
              </a:rPr>
              <a:t>If you are entering data for trimethoprim/sulfamethoxazole, just enter the MIC value for trimethoprim.  For example, if the MIC is 1 </a:t>
            </a:r>
            <a:r>
              <a:rPr lang="el-GR" sz="3526" spc="-7" dirty="0">
                <a:solidFill>
                  <a:srgbClr val="0B3A7F"/>
                </a:solidFill>
                <a:latin typeface="Montserrat"/>
              </a:rPr>
              <a:t>μ</a:t>
            </a:r>
            <a:r>
              <a:rPr lang="en-US" sz="3526" spc="-7" dirty="0">
                <a:solidFill>
                  <a:srgbClr val="0B3A7F"/>
                </a:solidFill>
                <a:latin typeface="Atkinson Hyperlegible" pitchFamily="2" charset="0"/>
              </a:rPr>
              <a:t>g/ml trimethoprim + 19 </a:t>
            </a:r>
            <a:r>
              <a:rPr lang="el-GR" sz="3526" spc="-7" dirty="0">
                <a:solidFill>
                  <a:srgbClr val="0B3A7F"/>
                </a:solidFill>
                <a:latin typeface="Montserrat"/>
              </a:rPr>
              <a:t>μ</a:t>
            </a:r>
            <a:r>
              <a:rPr lang="en-US" sz="3526" spc="-7" dirty="0">
                <a:solidFill>
                  <a:srgbClr val="0B3A7F"/>
                </a:solidFill>
                <a:latin typeface="Atkinson Hyperlegible" pitchFamily="2" charset="0"/>
              </a:rPr>
              <a:t>g/ml sulfamethoxazole, just enter “1”.</a:t>
            </a:r>
          </a:p>
        </p:txBody>
      </p:sp>
      <p:pic>
        <p:nvPicPr>
          <p:cNvPr id="17" name="Picture 16">
            <a:extLst>
              <a:ext uri="{FF2B5EF4-FFF2-40B4-BE49-F238E27FC236}">
                <a16:creationId xmlns:a16="http://schemas.microsoft.com/office/drawing/2014/main" id="{14488EF6-0DC7-AC8F-9DDF-07BAAC5E6EEB}"/>
              </a:ext>
            </a:extLst>
          </p:cNvPr>
          <p:cNvPicPr>
            <a:picLocks noChangeAspect="1"/>
          </p:cNvPicPr>
          <p:nvPr/>
        </p:nvPicPr>
        <p:blipFill>
          <a:blip r:embed="rId2"/>
          <a:stretch>
            <a:fillRect/>
          </a:stretch>
        </p:blipFill>
        <p:spPr>
          <a:xfrm>
            <a:off x="2590800" y="3390900"/>
            <a:ext cx="12494067" cy="1227315"/>
          </a:xfrm>
          <a:prstGeom prst="rect">
            <a:avLst/>
          </a:prstGeom>
        </p:spPr>
      </p:pic>
      <p:grpSp>
        <p:nvGrpSpPr>
          <p:cNvPr id="2" name="Group 1">
            <a:extLst>
              <a:ext uri="{FF2B5EF4-FFF2-40B4-BE49-F238E27FC236}">
                <a16:creationId xmlns:a16="http://schemas.microsoft.com/office/drawing/2014/main" id="{79A55E77-162F-95CC-E126-538F9BA1E836}"/>
              </a:ext>
            </a:extLst>
          </p:cNvPr>
          <p:cNvGrpSpPr/>
          <p:nvPr/>
        </p:nvGrpSpPr>
        <p:grpSpPr>
          <a:xfrm>
            <a:off x="146542" y="146542"/>
            <a:ext cx="882158" cy="882158"/>
            <a:chOff x="146542" y="146542"/>
            <a:chExt cx="882158" cy="882158"/>
          </a:xfrm>
        </p:grpSpPr>
        <p:sp>
          <p:nvSpPr>
            <p:cNvPr id="3" name="Freeform 4">
              <a:extLst>
                <a:ext uri="{FF2B5EF4-FFF2-40B4-BE49-F238E27FC236}">
                  <a16:creationId xmlns:a16="http://schemas.microsoft.com/office/drawing/2014/main" id="{F8F21A23-DB15-C31A-F133-8912C5A75471}"/>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4" name="TextBox 5">
              <a:extLst>
                <a:ext uri="{FF2B5EF4-FFF2-40B4-BE49-F238E27FC236}">
                  <a16:creationId xmlns:a16="http://schemas.microsoft.com/office/drawing/2014/main" id="{18A5F81C-25F2-2ED1-E763-B68BE9AFFBA0}"/>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2" name="Group 11">
            <a:extLst>
              <a:ext uri="{FF2B5EF4-FFF2-40B4-BE49-F238E27FC236}">
                <a16:creationId xmlns:a16="http://schemas.microsoft.com/office/drawing/2014/main" id="{F8E2321D-E94C-2698-FACE-4F25A7B8A742}"/>
              </a:ext>
            </a:extLst>
          </p:cNvPr>
          <p:cNvGrpSpPr/>
          <p:nvPr/>
        </p:nvGrpSpPr>
        <p:grpSpPr>
          <a:xfrm>
            <a:off x="152400" y="1028700"/>
            <a:ext cx="851038" cy="1182762"/>
            <a:chOff x="912991" y="1141338"/>
            <a:chExt cx="851038" cy="1182762"/>
          </a:xfrm>
        </p:grpSpPr>
        <p:sp>
          <p:nvSpPr>
            <p:cNvPr id="14" name="Freeform 6">
              <a:extLst>
                <a:ext uri="{FF2B5EF4-FFF2-40B4-BE49-F238E27FC236}">
                  <a16:creationId xmlns:a16="http://schemas.microsoft.com/office/drawing/2014/main" id="{76EF4496-48AC-0471-D772-4EF004E3F62E}"/>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5" name="TextBox 7">
              <a:extLst>
                <a:ext uri="{FF2B5EF4-FFF2-40B4-BE49-F238E27FC236}">
                  <a16:creationId xmlns:a16="http://schemas.microsoft.com/office/drawing/2014/main" id="{69064A53-96FE-9D42-CAE3-3AD88264AA8A}"/>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3830179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381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Multiple interpretations</a:t>
            </a:r>
          </a:p>
        </p:txBody>
      </p:sp>
      <p:sp>
        <p:nvSpPr>
          <p:cNvPr id="11" name="TextBox 4">
            <a:extLst>
              <a:ext uri="{FF2B5EF4-FFF2-40B4-BE49-F238E27FC236}">
                <a16:creationId xmlns:a16="http://schemas.microsoft.com/office/drawing/2014/main" id="{EE7B8DD7-96E5-EF20-A1E3-40B06BBF1C8B}"/>
              </a:ext>
            </a:extLst>
          </p:cNvPr>
          <p:cNvSpPr txBox="1"/>
          <p:nvPr/>
        </p:nvSpPr>
        <p:spPr>
          <a:xfrm>
            <a:off x="1752600" y="1181100"/>
            <a:ext cx="14663000" cy="1858137"/>
          </a:xfrm>
          <a:prstGeom prst="rect">
            <a:avLst/>
          </a:prstGeom>
        </p:spPr>
        <p:txBody>
          <a:bodyPr lIns="0" tIns="0" rIns="0" bIns="0" rtlCol="0" anchor="t">
            <a:spAutoFit/>
          </a:bodyPr>
          <a:lstStyle/>
          <a:p>
            <a:pPr algn="l">
              <a:lnSpc>
                <a:spcPts val="4936"/>
              </a:lnSpc>
            </a:pPr>
            <a:r>
              <a:rPr lang="en-US" sz="3526" spc="-7" dirty="0">
                <a:solidFill>
                  <a:srgbClr val="0B3A7F"/>
                </a:solidFill>
                <a:latin typeface="Atkinson Hyperlegible" pitchFamily="2" charset="0"/>
              </a:rPr>
              <a:t>On the previous screen, there were two antibiotics with multiple interpretations. The reason is that there are multiple breakpoints for this organism and antibiotic. </a:t>
            </a:r>
          </a:p>
        </p:txBody>
      </p:sp>
      <p:pic>
        <p:nvPicPr>
          <p:cNvPr id="12" name="Picture 11">
            <a:extLst>
              <a:ext uri="{FF2B5EF4-FFF2-40B4-BE49-F238E27FC236}">
                <a16:creationId xmlns:a16="http://schemas.microsoft.com/office/drawing/2014/main" id="{67968D97-7699-B534-05FC-77CE03F3F23B}"/>
              </a:ext>
            </a:extLst>
          </p:cNvPr>
          <p:cNvPicPr>
            <a:picLocks noChangeAspect="1"/>
          </p:cNvPicPr>
          <p:nvPr/>
        </p:nvPicPr>
        <p:blipFill>
          <a:blip r:embed="rId2"/>
          <a:stretch>
            <a:fillRect/>
          </a:stretch>
        </p:blipFill>
        <p:spPr>
          <a:xfrm>
            <a:off x="3708489" y="8473884"/>
            <a:ext cx="4749711" cy="1546416"/>
          </a:xfrm>
          <a:prstGeom prst="rect">
            <a:avLst/>
          </a:prstGeom>
        </p:spPr>
      </p:pic>
      <p:pic>
        <p:nvPicPr>
          <p:cNvPr id="15" name="Picture 14">
            <a:extLst>
              <a:ext uri="{FF2B5EF4-FFF2-40B4-BE49-F238E27FC236}">
                <a16:creationId xmlns:a16="http://schemas.microsoft.com/office/drawing/2014/main" id="{A58C9A7D-4FB6-A33B-BF7D-B066A7A42052}"/>
              </a:ext>
            </a:extLst>
          </p:cNvPr>
          <p:cNvPicPr>
            <a:picLocks noChangeAspect="1"/>
          </p:cNvPicPr>
          <p:nvPr/>
        </p:nvPicPr>
        <p:blipFill>
          <a:blip r:embed="rId3"/>
          <a:stretch>
            <a:fillRect/>
          </a:stretch>
        </p:blipFill>
        <p:spPr>
          <a:xfrm>
            <a:off x="914400" y="8865125"/>
            <a:ext cx="2049372" cy="697975"/>
          </a:xfrm>
          <a:prstGeom prst="rect">
            <a:avLst/>
          </a:prstGeom>
        </p:spPr>
      </p:pic>
      <p:sp>
        <p:nvSpPr>
          <p:cNvPr id="16" name="TextBox 15">
            <a:extLst>
              <a:ext uri="{FF2B5EF4-FFF2-40B4-BE49-F238E27FC236}">
                <a16:creationId xmlns:a16="http://schemas.microsoft.com/office/drawing/2014/main" id="{C6DA720C-A7CA-835E-7B2D-06C12A2E5034}"/>
              </a:ext>
            </a:extLst>
          </p:cNvPr>
          <p:cNvSpPr txBox="1"/>
          <p:nvPr/>
        </p:nvSpPr>
        <p:spPr>
          <a:xfrm>
            <a:off x="990600" y="7407414"/>
            <a:ext cx="6899324" cy="707886"/>
          </a:xfrm>
          <a:prstGeom prst="rect">
            <a:avLst/>
          </a:prstGeom>
          <a:noFill/>
        </p:spPr>
        <p:txBody>
          <a:bodyPr wrap="square" rtlCol="0">
            <a:spAutoFit/>
          </a:bodyPr>
          <a:lstStyle/>
          <a:p>
            <a:pPr algn="r"/>
            <a:r>
              <a:rPr lang="en-US" sz="4000" i="1" dirty="0">
                <a:latin typeface="Atkinson Hyperlegible" pitchFamily="2" charset="0"/>
              </a:rPr>
              <a:t>Streptococcus pneumoniae</a:t>
            </a:r>
          </a:p>
        </p:txBody>
      </p:sp>
      <p:pic>
        <p:nvPicPr>
          <p:cNvPr id="18" name="Picture 17">
            <a:extLst>
              <a:ext uri="{FF2B5EF4-FFF2-40B4-BE49-F238E27FC236}">
                <a16:creationId xmlns:a16="http://schemas.microsoft.com/office/drawing/2014/main" id="{8B956246-E85F-CAE0-80EF-F556BFAB3FE8}"/>
              </a:ext>
            </a:extLst>
          </p:cNvPr>
          <p:cNvPicPr>
            <a:picLocks noChangeAspect="1"/>
          </p:cNvPicPr>
          <p:nvPr/>
        </p:nvPicPr>
        <p:blipFill>
          <a:blip r:embed="rId4"/>
          <a:stretch>
            <a:fillRect/>
          </a:stretch>
        </p:blipFill>
        <p:spPr>
          <a:xfrm>
            <a:off x="11430000" y="8267700"/>
            <a:ext cx="5629694" cy="1917066"/>
          </a:xfrm>
          <a:prstGeom prst="rect">
            <a:avLst/>
          </a:prstGeom>
        </p:spPr>
      </p:pic>
      <p:sp>
        <p:nvSpPr>
          <p:cNvPr id="19" name="TextBox 18">
            <a:extLst>
              <a:ext uri="{FF2B5EF4-FFF2-40B4-BE49-F238E27FC236}">
                <a16:creationId xmlns:a16="http://schemas.microsoft.com/office/drawing/2014/main" id="{A79CE93F-C5BA-3439-3F71-45C5D628BC07}"/>
              </a:ext>
            </a:extLst>
          </p:cNvPr>
          <p:cNvSpPr txBox="1"/>
          <p:nvPr/>
        </p:nvSpPr>
        <p:spPr>
          <a:xfrm>
            <a:off x="10058400" y="7407414"/>
            <a:ext cx="3775124" cy="707886"/>
          </a:xfrm>
          <a:prstGeom prst="rect">
            <a:avLst/>
          </a:prstGeom>
          <a:noFill/>
        </p:spPr>
        <p:txBody>
          <a:bodyPr wrap="square" rtlCol="0">
            <a:spAutoFit/>
          </a:bodyPr>
          <a:lstStyle/>
          <a:p>
            <a:pPr algn="r"/>
            <a:r>
              <a:rPr lang="en-US" sz="4000" i="1" dirty="0">
                <a:latin typeface="Atkinson Hyperlegible" pitchFamily="2" charset="0"/>
              </a:rPr>
              <a:t>Escherichia coli</a:t>
            </a:r>
          </a:p>
        </p:txBody>
      </p:sp>
      <p:pic>
        <p:nvPicPr>
          <p:cNvPr id="21" name="Picture 20">
            <a:extLst>
              <a:ext uri="{FF2B5EF4-FFF2-40B4-BE49-F238E27FC236}">
                <a16:creationId xmlns:a16="http://schemas.microsoft.com/office/drawing/2014/main" id="{3BAF4B9C-1D80-588B-5955-DE5F79023BFA}"/>
              </a:ext>
            </a:extLst>
          </p:cNvPr>
          <p:cNvPicPr>
            <a:picLocks noChangeAspect="1"/>
          </p:cNvPicPr>
          <p:nvPr/>
        </p:nvPicPr>
        <p:blipFill>
          <a:blip r:embed="rId5"/>
          <a:stretch>
            <a:fillRect/>
          </a:stretch>
        </p:blipFill>
        <p:spPr>
          <a:xfrm>
            <a:off x="8907230" y="9123110"/>
            <a:ext cx="2065570" cy="439990"/>
          </a:xfrm>
          <a:prstGeom prst="rect">
            <a:avLst/>
          </a:prstGeom>
        </p:spPr>
      </p:pic>
      <p:sp>
        <p:nvSpPr>
          <p:cNvPr id="3" name="TextBox 4">
            <a:extLst>
              <a:ext uri="{FF2B5EF4-FFF2-40B4-BE49-F238E27FC236}">
                <a16:creationId xmlns:a16="http://schemas.microsoft.com/office/drawing/2014/main" id="{DFA47F25-B9C3-452F-7647-4AB05AD42751}"/>
              </a:ext>
            </a:extLst>
          </p:cNvPr>
          <p:cNvSpPr txBox="1"/>
          <p:nvPr/>
        </p:nvSpPr>
        <p:spPr>
          <a:xfrm>
            <a:off x="1796200" y="3162300"/>
            <a:ext cx="15729800" cy="2468112"/>
          </a:xfrm>
          <a:prstGeom prst="rect">
            <a:avLst/>
          </a:prstGeom>
        </p:spPr>
        <p:txBody>
          <a:bodyPr wrap="square" lIns="0" tIns="0" rIns="0" bIns="0" rtlCol="0" anchor="t">
            <a:spAutoFit/>
          </a:bodyPr>
          <a:lstStyle/>
          <a:p>
            <a:pPr algn="l">
              <a:lnSpc>
                <a:spcPts val="4936"/>
              </a:lnSpc>
            </a:pPr>
            <a:r>
              <a:rPr lang="en-US" sz="3526" spc="-7" dirty="0">
                <a:solidFill>
                  <a:srgbClr val="0B3A7F"/>
                </a:solidFill>
                <a:latin typeface="Atkinson Hyperlegible" pitchFamily="2" charset="0"/>
              </a:rPr>
              <a:t>In the below, there are two breakpoints for </a:t>
            </a:r>
            <a:r>
              <a:rPr lang="en-US" sz="3526" i="1" spc="-7" dirty="0">
                <a:solidFill>
                  <a:srgbClr val="0B3A7F"/>
                </a:solidFill>
                <a:latin typeface="Atkinson Hyperlegible" pitchFamily="2" charset="0"/>
              </a:rPr>
              <a:t>Streptococcus pneumoniae.  </a:t>
            </a:r>
            <a:r>
              <a:rPr lang="en-US" sz="3526" spc="-7" dirty="0">
                <a:solidFill>
                  <a:srgbClr val="0B3A7F"/>
                </a:solidFill>
                <a:latin typeface="Atkinson Hyperlegible" pitchFamily="2" charset="0"/>
              </a:rPr>
              <a:t>For example, an isolate with an MIC of 2 µg/ml would be considered to be clinically resistant in patients with meningitis, but intermediate in patients without meningitis.</a:t>
            </a:r>
          </a:p>
        </p:txBody>
      </p:sp>
      <p:sp>
        <p:nvSpPr>
          <p:cNvPr id="4" name="TextBox 4">
            <a:extLst>
              <a:ext uri="{FF2B5EF4-FFF2-40B4-BE49-F238E27FC236}">
                <a16:creationId xmlns:a16="http://schemas.microsoft.com/office/drawing/2014/main" id="{69D4489E-AB5D-02FB-E1F4-CCADD29677C3}"/>
              </a:ext>
            </a:extLst>
          </p:cNvPr>
          <p:cNvSpPr txBox="1"/>
          <p:nvPr/>
        </p:nvSpPr>
        <p:spPr>
          <a:xfrm>
            <a:off x="1796200" y="5762034"/>
            <a:ext cx="15729800" cy="1229760"/>
          </a:xfrm>
          <a:prstGeom prst="rect">
            <a:avLst/>
          </a:prstGeom>
        </p:spPr>
        <p:txBody>
          <a:bodyPr wrap="square" lIns="0" tIns="0" rIns="0" bIns="0" rtlCol="0" anchor="t">
            <a:spAutoFit/>
          </a:bodyPr>
          <a:lstStyle/>
          <a:p>
            <a:pPr algn="l">
              <a:lnSpc>
                <a:spcPts val="4936"/>
              </a:lnSpc>
            </a:pPr>
            <a:r>
              <a:rPr lang="en-US" sz="3526" spc="-7" dirty="0">
                <a:solidFill>
                  <a:srgbClr val="0B3A7F"/>
                </a:solidFill>
                <a:latin typeface="Atkinson Hyperlegible" pitchFamily="2" charset="0"/>
              </a:rPr>
              <a:t>In the second example, a zone diameter of 10 mm would be considered resistant in human patients, but intermediate in cats.</a:t>
            </a:r>
          </a:p>
        </p:txBody>
      </p:sp>
      <p:grpSp>
        <p:nvGrpSpPr>
          <p:cNvPr id="2" name="Group 1">
            <a:extLst>
              <a:ext uri="{FF2B5EF4-FFF2-40B4-BE49-F238E27FC236}">
                <a16:creationId xmlns:a16="http://schemas.microsoft.com/office/drawing/2014/main" id="{AD5D1FBF-1F67-A53D-1AA7-A99A59A0D1CE}"/>
              </a:ext>
            </a:extLst>
          </p:cNvPr>
          <p:cNvGrpSpPr/>
          <p:nvPr/>
        </p:nvGrpSpPr>
        <p:grpSpPr>
          <a:xfrm>
            <a:off x="146542" y="146542"/>
            <a:ext cx="882158" cy="882158"/>
            <a:chOff x="146542" y="146542"/>
            <a:chExt cx="882158" cy="882158"/>
          </a:xfrm>
        </p:grpSpPr>
        <p:sp>
          <p:nvSpPr>
            <p:cNvPr id="6" name="Freeform 4">
              <a:extLst>
                <a:ext uri="{FF2B5EF4-FFF2-40B4-BE49-F238E27FC236}">
                  <a16:creationId xmlns:a16="http://schemas.microsoft.com/office/drawing/2014/main" id="{E5EEF038-CEC9-08B2-FF62-B40211BCC1B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3" name="TextBox 5">
              <a:extLst>
                <a:ext uri="{FF2B5EF4-FFF2-40B4-BE49-F238E27FC236}">
                  <a16:creationId xmlns:a16="http://schemas.microsoft.com/office/drawing/2014/main" id="{4745F37D-B6F8-FE4B-C360-0CA390654D31}"/>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4" name="Group 13">
            <a:extLst>
              <a:ext uri="{FF2B5EF4-FFF2-40B4-BE49-F238E27FC236}">
                <a16:creationId xmlns:a16="http://schemas.microsoft.com/office/drawing/2014/main" id="{E50388C6-577B-6080-ABC9-72F34F4DC75F}"/>
              </a:ext>
            </a:extLst>
          </p:cNvPr>
          <p:cNvGrpSpPr/>
          <p:nvPr/>
        </p:nvGrpSpPr>
        <p:grpSpPr>
          <a:xfrm>
            <a:off x="152400" y="1028700"/>
            <a:ext cx="851038" cy="1182762"/>
            <a:chOff x="912991" y="1141338"/>
            <a:chExt cx="851038" cy="1182762"/>
          </a:xfrm>
        </p:grpSpPr>
        <p:sp>
          <p:nvSpPr>
            <p:cNvPr id="17" name="Freeform 6">
              <a:extLst>
                <a:ext uri="{FF2B5EF4-FFF2-40B4-BE49-F238E27FC236}">
                  <a16:creationId xmlns:a16="http://schemas.microsoft.com/office/drawing/2014/main" id="{2DBE62F7-8F96-3823-BB3A-CC252167AC65}"/>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tkinson Hyperlegible" pitchFamily="2" charset="0"/>
              </a:endParaRPr>
            </a:p>
          </p:txBody>
        </p:sp>
        <p:sp>
          <p:nvSpPr>
            <p:cNvPr id="20" name="TextBox 7">
              <a:extLst>
                <a:ext uri="{FF2B5EF4-FFF2-40B4-BE49-F238E27FC236}">
                  <a16:creationId xmlns:a16="http://schemas.microsoft.com/office/drawing/2014/main" id="{CF5D06D7-00B9-2869-2FEA-81FD7DBDE04B}"/>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167049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374686" y="22717"/>
            <a:ext cx="9598114" cy="1132027"/>
          </a:xfrm>
          <a:prstGeom prst="rect">
            <a:avLst/>
          </a:prstGeom>
        </p:spPr>
        <p:txBody>
          <a:bodyPr lIns="0" tIns="0" rIns="0" bIns="0" rtlCol="0" anchor="t">
            <a:spAutoFit/>
          </a:bodyPr>
          <a:lstStyle/>
          <a:p>
            <a:pPr algn="l">
              <a:lnSpc>
                <a:spcPts val="8959"/>
              </a:lnSpc>
            </a:pPr>
            <a:r>
              <a:rPr lang="en-US" sz="6399" spc="-12">
                <a:solidFill>
                  <a:srgbClr val="0B3A7F"/>
                </a:solidFill>
                <a:latin typeface="Atkinson Hyperlegible" pitchFamily="2" charset="0"/>
              </a:rPr>
              <a:t>Module 3. Data entry</a:t>
            </a:r>
          </a:p>
        </p:txBody>
      </p:sp>
      <p:sp>
        <p:nvSpPr>
          <p:cNvPr id="5" name="TextBox 5"/>
          <p:cNvSpPr txBox="1"/>
          <p:nvPr/>
        </p:nvSpPr>
        <p:spPr>
          <a:xfrm>
            <a:off x="1066800" y="2095500"/>
            <a:ext cx="16646023" cy="1932067"/>
          </a:xfrm>
          <a:prstGeom prst="rect">
            <a:avLst/>
          </a:prstGeom>
        </p:spPr>
        <p:txBody>
          <a:bodyPr lIns="0" tIns="0" rIns="0" bIns="0" rtlCol="0" anchor="t">
            <a:spAutoFit/>
          </a:bodyPr>
          <a:lstStyle/>
          <a:p>
            <a:pPr marL="334648" lvl="1" algn="l">
              <a:lnSpc>
                <a:spcPts val="5217"/>
              </a:lnSpc>
            </a:pPr>
            <a:r>
              <a:rPr lang="en-US" sz="3100" b="1" spc="-6" dirty="0">
                <a:solidFill>
                  <a:srgbClr val="0B3A7F"/>
                </a:solidFill>
                <a:latin typeface="Atkinson Hyperlegible" pitchFamily="2" charset="0"/>
              </a:rPr>
              <a:t>Manual data entry</a:t>
            </a:r>
          </a:p>
          <a:p>
            <a:pPr marL="334648" lvl="1" algn="l">
              <a:lnSpc>
                <a:spcPts val="5217"/>
              </a:lnSpc>
            </a:pPr>
            <a:r>
              <a:rPr lang="en-US" sz="3100" spc="-6" dirty="0">
                <a:solidFill>
                  <a:srgbClr val="0B3A7F"/>
                </a:solidFill>
                <a:latin typeface="Atkinson Hyperlegible" pitchFamily="2" charset="0"/>
              </a:rPr>
              <a:t>You can manually enter data from paper records into the WHONET desktop application.  There is also a new web application for data entry in development.</a:t>
            </a:r>
          </a:p>
        </p:txBody>
      </p:sp>
      <p:sp>
        <p:nvSpPr>
          <p:cNvPr id="6" name="TextBox 6"/>
          <p:cNvSpPr txBox="1"/>
          <p:nvPr/>
        </p:nvSpPr>
        <p:spPr>
          <a:xfrm>
            <a:off x="965533" y="1333500"/>
            <a:ext cx="16293767" cy="624273"/>
          </a:xfrm>
          <a:prstGeom prst="rect">
            <a:avLst/>
          </a:prstGeom>
        </p:spPr>
        <p:txBody>
          <a:bodyPr lIns="0" tIns="0" rIns="0" bIns="0" rtlCol="0" anchor="t">
            <a:spAutoFit/>
          </a:bodyPr>
          <a:lstStyle/>
          <a:p>
            <a:pPr algn="l">
              <a:lnSpc>
                <a:spcPts val="5076"/>
              </a:lnSpc>
            </a:pPr>
            <a:r>
              <a:rPr lang="en-US" sz="3626" spc="-7">
                <a:solidFill>
                  <a:srgbClr val="0B3A7F"/>
                </a:solidFill>
                <a:latin typeface="Atkinson Hyperlegible" pitchFamily="2" charset="0"/>
              </a:rPr>
              <a:t>There are two common ways to enter data into WHONET.</a:t>
            </a:r>
          </a:p>
        </p:txBody>
      </p:sp>
      <p:sp>
        <p:nvSpPr>
          <p:cNvPr id="7" name="TextBox 7"/>
          <p:cNvSpPr txBox="1"/>
          <p:nvPr/>
        </p:nvSpPr>
        <p:spPr>
          <a:xfrm>
            <a:off x="990600" y="4457700"/>
            <a:ext cx="16646023" cy="5266313"/>
          </a:xfrm>
          <a:prstGeom prst="rect">
            <a:avLst/>
          </a:prstGeom>
        </p:spPr>
        <p:txBody>
          <a:bodyPr lIns="0" tIns="0" rIns="0" bIns="0" rtlCol="0" anchor="t">
            <a:spAutoFit/>
          </a:bodyPr>
          <a:lstStyle/>
          <a:p>
            <a:pPr marL="334648" lvl="1">
              <a:lnSpc>
                <a:spcPts val="5217"/>
              </a:lnSpc>
            </a:pPr>
            <a:r>
              <a:rPr lang="en-US" sz="3100" b="1" spc="-6" dirty="0">
                <a:solidFill>
                  <a:srgbClr val="0B3A7F"/>
                </a:solidFill>
                <a:latin typeface="Atkinson Hyperlegible" pitchFamily="2" charset="0"/>
              </a:rPr>
              <a:t>Importing data with BacLink</a:t>
            </a:r>
          </a:p>
          <a:p>
            <a:pPr marL="334648" lvl="1">
              <a:lnSpc>
                <a:spcPts val="5217"/>
              </a:lnSpc>
            </a:pPr>
            <a:r>
              <a:rPr lang="en-US" sz="3100" spc="-6" dirty="0">
                <a:solidFill>
                  <a:srgbClr val="0B3A7F"/>
                </a:solidFill>
                <a:latin typeface="Atkinson Hyperlegible" pitchFamily="2" charset="0"/>
              </a:rPr>
              <a:t>If you already have a computer system for managing your microbiology results, you can usually use BacLink to import your existing data.  This avoids the need for double data entry.  BacLink is automatically installed when you install WHONET.</a:t>
            </a:r>
          </a:p>
          <a:p>
            <a:pPr marL="1338592" lvl="2" indent="-446197">
              <a:lnSpc>
                <a:spcPts val="5217"/>
              </a:lnSpc>
              <a:buFont typeface="Arial"/>
              <a:buChar char="⚬"/>
            </a:pPr>
            <a:r>
              <a:rPr lang="en-US" sz="3100" spc="-6" dirty="0">
                <a:solidFill>
                  <a:srgbClr val="0B3A7F"/>
                </a:solidFill>
                <a:latin typeface="Atkinson Hyperlegible" pitchFamily="2" charset="0"/>
              </a:rPr>
              <a:t>The data could be from a laboratory information system, a laboratory instrument (</a:t>
            </a:r>
            <a:r>
              <a:rPr lang="en-US" sz="3100" spc="-6" dirty="0" err="1">
                <a:solidFill>
                  <a:srgbClr val="0B3A7F"/>
                </a:solidFill>
                <a:latin typeface="Atkinson Hyperlegible" pitchFamily="2" charset="0"/>
              </a:rPr>
              <a:t>Microscan</a:t>
            </a:r>
            <a:r>
              <a:rPr lang="en-US" sz="3100" spc="-6" dirty="0">
                <a:solidFill>
                  <a:srgbClr val="0B3A7F"/>
                </a:solidFill>
                <a:latin typeface="Atkinson Hyperlegible" pitchFamily="2" charset="0"/>
              </a:rPr>
              <a:t>, Phoenix, </a:t>
            </a:r>
            <a:r>
              <a:rPr lang="en-US" sz="3100" spc="-6" dirty="0" err="1">
                <a:solidFill>
                  <a:srgbClr val="0B3A7F"/>
                </a:solidFill>
                <a:latin typeface="Atkinson Hyperlegible" pitchFamily="2" charset="0"/>
              </a:rPr>
              <a:t>Vitek</a:t>
            </a:r>
            <a:r>
              <a:rPr lang="en-US" sz="3100" spc="-6" dirty="0">
                <a:solidFill>
                  <a:srgbClr val="0B3A7F"/>
                </a:solidFill>
                <a:latin typeface="Atkinson Hyperlegible" pitchFamily="2" charset="0"/>
              </a:rPr>
              <a:t>, etc.), or other spreadsheet or database software (Excel, Access, etc.).   </a:t>
            </a:r>
          </a:p>
          <a:p>
            <a:pPr marL="1338592" lvl="2" indent="-446197" algn="l">
              <a:lnSpc>
                <a:spcPts val="5217"/>
              </a:lnSpc>
              <a:buFont typeface="Arial"/>
              <a:buChar char="⚬"/>
            </a:pPr>
            <a:r>
              <a:rPr lang="en-US" sz="3100" spc="-6" dirty="0">
                <a:solidFill>
                  <a:srgbClr val="0B3A7F"/>
                </a:solidFill>
                <a:latin typeface="Atkinson Hyperlegible" pitchFamily="2" charset="0"/>
              </a:rPr>
              <a:t>BacLink will be covered in a separate training course.</a:t>
            </a:r>
          </a:p>
        </p:txBody>
      </p:sp>
      <p:grpSp>
        <p:nvGrpSpPr>
          <p:cNvPr id="8" name="Group 7">
            <a:extLst>
              <a:ext uri="{FF2B5EF4-FFF2-40B4-BE49-F238E27FC236}">
                <a16:creationId xmlns:a16="http://schemas.microsoft.com/office/drawing/2014/main" id="{531C0020-2306-EFB5-367F-932258C3B542}"/>
              </a:ext>
            </a:extLst>
          </p:cNvPr>
          <p:cNvGrpSpPr/>
          <p:nvPr/>
        </p:nvGrpSpPr>
        <p:grpSpPr>
          <a:xfrm>
            <a:off x="146542" y="146542"/>
            <a:ext cx="882158" cy="882158"/>
            <a:chOff x="146542" y="146542"/>
            <a:chExt cx="882158" cy="882158"/>
          </a:xfrm>
        </p:grpSpPr>
        <p:sp>
          <p:nvSpPr>
            <p:cNvPr id="9" name="Freeform 4">
              <a:extLst>
                <a:ext uri="{FF2B5EF4-FFF2-40B4-BE49-F238E27FC236}">
                  <a16:creationId xmlns:a16="http://schemas.microsoft.com/office/drawing/2014/main" id="{8510CDD1-4436-088C-8B0A-171ED271BC2F}"/>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0" name="TextBox 5">
              <a:extLst>
                <a:ext uri="{FF2B5EF4-FFF2-40B4-BE49-F238E27FC236}">
                  <a16:creationId xmlns:a16="http://schemas.microsoft.com/office/drawing/2014/main" id="{920E40E3-ED7B-27DB-9D2D-482B8AD50851}"/>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The value of test measurements</a:t>
            </a:r>
          </a:p>
        </p:txBody>
      </p:sp>
      <p:sp>
        <p:nvSpPr>
          <p:cNvPr id="11" name="TextBox 4">
            <a:extLst>
              <a:ext uri="{FF2B5EF4-FFF2-40B4-BE49-F238E27FC236}">
                <a16:creationId xmlns:a16="http://schemas.microsoft.com/office/drawing/2014/main" id="{D89ACC00-9F6F-AF4C-B462-4EFBD15C0C89}"/>
              </a:ext>
            </a:extLst>
          </p:cNvPr>
          <p:cNvSpPr txBox="1"/>
          <p:nvPr/>
        </p:nvSpPr>
        <p:spPr>
          <a:xfrm>
            <a:off x="1701500" y="1409700"/>
            <a:ext cx="16129300" cy="4971297"/>
          </a:xfrm>
          <a:prstGeom prst="rect">
            <a:avLst/>
          </a:prstGeom>
        </p:spPr>
        <p:txBody>
          <a:bodyPr lIns="0" tIns="0" rIns="0" bIns="0" rtlCol="0" anchor="t">
            <a:spAutoFit/>
          </a:bodyPr>
          <a:lstStyle/>
          <a:p>
            <a:pPr marL="457200" indent="-457200">
              <a:lnSpc>
                <a:spcPts val="4936"/>
              </a:lnSpc>
              <a:buFont typeface="Arial" panose="020B0604020202020204" pitchFamily="34" charset="0"/>
              <a:buChar char="•"/>
            </a:pPr>
            <a:r>
              <a:rPr lang="en-US" sz="3200" spc="-7" dirty="0">
                <a:solidFill>
                  <a:srgbClr val="0B3A7F"/>
                </a:solidFill>
                <a:latin typeface="Atkinson Hyperlegible" pitchFamily="2" charset="0"/>
              </a:rPr>
              <a:t>Required for accurate reporting to clinicians</a:t>
            </a:r>
          </a:p>
          <a:p>
            <a:pPr marL="457200" indent="-457200">
              <a:lnSpc>
                <a:spcPts val="4936"/>
              </a:lnSpc>
              <a:buFont typeface="Arial" panose="020B0604020202020204" pitchFamily="34" charset="0"/>
              <a:buChar char="•"/>
            </a:pPr>
            <a:r>
              <a:rPr lang="en-US" sz="3200" spc="-7" dirty="0">
                <a:solidFill>
                  <a:srgbClr val="0B3A7F"/>
                </a:solidFill>
                <a:latin typeface="Atkinson Hyperlegible" pitchFamily="2" charset="0"/>
              </a:rPr>
              <a:t>Interpretive criteria can change over time</a:t>
            </a:r>
          </a:p>
          <a:p>
            <a:pPr marL="457200" indent="-457200">
              <a:lnSpc>
                <a:spcPts val="4936"/>
              </a:lnSpc>
              <a:buFont typeface="Arial" panose="020B0604020202020204" pitchFamily="34" charset="0"/>
              <a:buChar char="•"/>
            </a:pPr>
            <a:r>
              <a:rPr lang="en-US" sz="3200" spc="-7" dirty="0">
                <a:solidFill>
                  <a:srgbClr val="0B3A7F"/>
                </a:solidFill>
                <a:latin typeface="Atkinson Hyperlegible" pitchFamily="2" charset="0"/>
              </a:rPr>
              <a:t>Measurements permit an assessment of test quality</a:t>
            </a:r>
          </a:p>
          <a:p>
            <a:pPr marL="457200" indent="-457200">
              <a:lnSpc>
                <a:spcPts val="4936"/>
              </a:lnSpc>
              <a:buFont typeface="Arial" panose="020B0604020202020204" pitchFamily="34" charset="0"/>
              <a:buChar char="•"/>
            </a:pPr>
            <a:r>
              <a:rPr lang="en-US" sz="3200" spc="-7" dirty="0">
                <a:solidFill>
                  <a:srgbClr val="0B3A7F"/>
                </a:solidFill>
                <a:latin typeface="Atkinson Hyperlegible" pitchFamily="2" charset="0"/>
              </a:rPr>
              <a:t>Measurements facilitate recognition of microbial subpopulations and mechanisms of resistance</a:t>
            </a:r>
          </a:p>
          <a:p>
            <a:pPr marL="457200" indent="-457200">
              <a:lnSpc>
                <a:spcPts val="4936"/>
              </a:lnSpc>
              <a:buFont typeface="Arial" panose="020B0604020202020204" pitchFamily="34" charset="0"/>
              <a:buChar char="•"/>
            </a:pPr>
            <a:r>
              <a:rPr lang="en-US" sz="3200" spc="-7" dirty="0">
                <a:solidFill>
                  <a:srgbClr val="0B3A7F"/>
                </a:solidFill>
                <a:latin typeface="Atkinson Hyperlegible" pitchFamily="2" charset="0"/>
              </a:rPr>
              <a:t>Measurements are needed when there are multiple interpretations</a:t>
            </a:r>
          </a:p>
          <a:p>
            <a:pPr marL="914400" lvl="1" indent="-457200">
              <a:lnSpc>
                <a:spcPts val="4936"/>
              </a:lnSpc>
              <a:buFont typeface="Arial" panose="020B0604020202020204" pitchFamily="34" charset="0"/>
              <a:buChar char="•"/>
            </a:pPr>
            <a:r>
              <a:rPr lang="en-US" sz="3200" spc="-7" dirty="0">
                <a:solidFill>
                  <a:srgbClr val="0B3A7F"/>
                </a:solidFill>
                <a:latin typeface="Atkinson Hyperlegible" pitchFamily="2" charset="0"/>
              </a:rPr>
              <a:t>Meningitis, Non-meningitis, Urinary tract infection</a:t>
            </a:r>
          </a:p>
          <a:p>
            <a:pPr marL="914400" lvl="1" indent="-457200">
              <a:lnSpc>
                <a:spcPts val="4936"/>
              </a:lnSpc>
              <a:buFont typeface="Arial" panose="020B0604020202020204" pitchFamily="34" charset="0"/>
              <a:buChar char="•"/>
            </a:pPr>
            <a:r>
              <a:rPr lang="en-US" sz="3200" spc="-7" dirty="0">
                <a:solidFill>
                  <a:srgbClr val="0B3A7F"/>
                </a:solidFill>
                <a:latin typeface="Atkinson Hyperlegible" pitchFamily="2" charset="0"/>
              </a:rPr>
              <a:t>Human, Dog, Horse, Fish, Epidemiological Cutoff Values</a:t>
            </a:r>
          </a:p>
        </p:txBody>
      </p:sp>
      <p:sp>
        <p:nvSpPr>
          <p:cNvPr id="24" name="TextBox 23">
            <a:extLst>
              <a:ext uri="{FF2B5EF4-FFF2-40B4-BE49-F238E27FC236}">
                <a16:creationId xmlns:a16="http://schemas.microsoft.com/office/drawing/2014/main" id="{A4EC6FCA-62C5-9AF0-4292-1993FC3B0306}"/>
              </a:ext>
            </a:extLst>
          </p:cNvPr>
          <p:cNvSpPr txBox="1"/>
          <p:nvPr/>
        </p:nvSpPr>
        <p:spPr>
          <a:xfrm>
            <a:off x="800038" y="6923114"/>
            <a:ext cx="7356649" cy="707886"/>
          </a:xfrm>
          <a:prstGeom prst="rect">
            <a:avLst/>
          </a:prstGeom>
          <a:noFill/>
        </p:spPr>
        <p:txBody>
          <a:bodyPr wrap="square" rtlCol="0">
            <a:spAutoFit/>
          </a:bodyPr>
          <a:lstStyle/>
          <a:p>
            <a:pPr algn="ctr"/>
            <a:r>
              <a:rPr lang="en-US" sz="4000" i="1" dirty="0">
                <a:latin typeface="Atkinson Hyperlegible" pitchFamily="2" charset="0"/>
              </a:rPr>
              <a:t>Escherichia coli - Humans</a:t>
            </a:r>
          </a:p>
        </p:txBody>
      </p:sp>
      <p:pic>
        <p:nvPicPr>
          <p:cNvPr id="28" name="Picture 27">
            <a:extLst>
              <a:ext uri="{FF2B5EF4-FFF2-40B4-BE49-F238E27FC236}">
                <a16:creationId xmlns:a16="http://schemas.microsoft.com/office/drawing/2014/main" id="{F7893D94-5E03-74EB-6408-2C1E9A996638}"/>
              </a:ext>
            </a:extLst>
          </p:cNvPr>
          <p:cNvPicPr>
            <a:picLocks noChangeAspect="1"/>
          </p:cNvPicPr>
          <p:nvPr/>
        </p:nvPicPr>
        <p:blipFill>
          <a:blip r:embed="rId2"/>
          <a:stretch>
            <a:fillRect/>
          </a:stretch>
        </p:blipFill>
        <p:spPr>
          <a:xfrm>
            <a:off x="2057400" y="7761314"/>
            <a:ext cx="5167904" cy="2563786"/>
          </a:xfrm>
          <a:prstGeom prst="rect">
            <a:avLst/>
          </a:prstGeom>
        </p:spPr>
      </p:pic>
      <p:sp>
        <p:nvSpPr>
          <p:cNvPr id="2" name="TextBox 1">
            <a:extLst>
              <a:ext uri="{FF2B5EF4-FFF2-40B4-BE49-F238E27FC236}">
                <a16:creationId xmlns:a16="http://schemas.microsoft.com/office/drawing/2014/main" id="{3774C2F9-AF20-531A-4AFA-C9C9E09881E0}"/>
              </a:ext>
            </a:extLst>
          </p:cNvPr>
          <p:cNvSpPr txBox="1"/>
          <p:nvPr/>
        </p:nvSpPr>
        <p:spPr>
          <a:xfrm>
            <a:off x="8569151" y="6923114"/>
            <a:ext cx="7356649" cy="707886"/>
          </a:xfrm>
          <a:prstGeom prst="rect">
            <a:avLst/>
          </a:prstGeom>
          <a:noFill/>
        </p:spPr>
        <p:txBody>
          <a:bodyPr wrap="square" rtlCol="0">
            <a:spAutoFit/>
          </a:bodyPr>
          <a:lstStyle/>
          <a:p>
            <a:pPr algn="ctr"/>
            <a:r>
              <a:rPr lang="en-US" sz="4000" i="1" dirty="0">
                <a:latin typeface="Atkinson Hyperlegible" pitchFamily="2" charset="0"/>
              </a:rPr>
              <a:t>Escherichia coli - Cats</a:t>
            </a:r>
          </a:p>
        </p:txBody>
      </p:sp>
      <p:pic>
        <p:nvPicPr>
          <p:cNvPr id="4" name="Picture 3">
            <a:extLst>
              <a:ext uri="{FF2B5EF4-FFF2-40B4-BE49-F238E27FC236}">
                <a16:creationId xmlns:a16="http://schemas.microsoft.com/office/drawing/2014/main" id="{119980C4-A172-1367-ED49-6481434C0265}"/>
              </a:ext>
            </a:extLst>
          </p:cNvPr>
          <p:cNvPicPr>
            <a:picLocks noChangeAspect="1"/>
          </p:cNvPicPr>
          <p:nvPr/>
        </p:nvPicPr>
        <p:blipFill>
          <a:blip r:embed="rId3"/>
          <a:stretch>
            <a:fillRect/>
          </a:stretch>
        </p:blipFill>
        <p:spPr>
          <a:xfrm>
            <a:off x="9807577" y="7837514"/>
            <a:ext cx="4822823" cy="2392593"/>
          </a:xfrm>
          <a:prstGeom prst="rect">
            <a:avLst/>
          </a:prstGeom>
        </p:spPr>
      </p:pic>
      <p:grpSp>
        <p:nvGrpSpPr>
          <p:cNvPr id="3" name="Group 2">
            <a:extLst>
              <a:ext uri="{FF2B5EF4-FFF2-40B4-BE49-F238E27FC236}">
                <a16:creationId xmlns:a16="http://schemas.microsoft.com/office/drawing/2014/main" id="{A0F89CB6-1837-FD66-37D2-50B0FFEE1485}"/>
              </a:ext>
            </a:extLst>
          </p:cNvPr>
          <p:cNvGrpSpPr/>
          <p:nvPr/>
        </p:nvGrpSpPr>
        <p:grpSpPr>
          <a:xfrm>
            <a:off x="146542" y="146542"/>
            <a:ext cx="882158" cy="882158"/>
            <a:chOff x="146542" y="146542"/>
            <a:chExt cx="882158" cy="882158"/>
          </a:xfrm>
        </p:grpSpPr>
        <p:sp>
          <p:nvSpPr>
            <p:cNvPr id="6" name="Freeform 4">
              <a:extLst>
                <a:ext uri="{FF2B5EF4-FFF2-40B4-BE49-F238E27FC236}">
                  <a16:creationId xmlns:a16="http://schemas.microsoft.com/office/drawing/2014/main" id="{795B98E3-F185-091D-1CA9-50E2A42CCE93}"/>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2" name="TextBox 5">
              <a:extLst>
                <a:ext uri="{FF2B5EF4-FFF2-40B4-BE49-F238E27FC236}">
                  <a16:creationId xmlns:a16="http://schemas.microsoft.com/office/drawing/2014/main" id="{ACCF4DBF-3747-C23C-9CBE-5DCC5A67F485}"/>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3" name="Group 12">
            <a:extLst>
              <a:ext uri="{FF2B5EF4-FFF2-40B4-BE49-F238E27FC236}">
                <a16:creationId xmlns:a16="http://schemas.microsoft.com/office/drawing/2014/main" id="{D1F1438B-6BBD-5DB8-CC4E-C565664E15EE}"/>
              </a:ext>
            </a:extLst>
          </p:cNvPr>
          <p:cNvGrpSpPr/>
          <p:nvPr/>
        </p:nvGrpSpPr>
        <p:grpSpPr>
          <a:xfrm>
            <a:off x="152400" y="1028700"/>
            <a:ext cx="851038" cy="1182762"/>
            <a:chOff x="912991" y="1141338"/>
            <a:chExt cx="851038" cy="1182762"/>
          </a:xfrm>
        </p:grpSpPr>
        <p:sp>
          <p:nvSpPr>
            <p:cNvPr id="14" name="Freeform 6">
              <a:extLst>
                <a:ext uri="{FF2B5EF4-FFF2-40B4-BE49-F238E27FC236}">
                  <a16:creationId xmlns:a16="http://schemas.microsoft.com/office/drawing/2014/main" id="{74297BB9-14C6-A6AF-022B-88E60FE4FBE5}"/>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5" name="TextBox 7">
              <a:extLst>
                <a:ext uri="{FF2B5EF4-FFF2-40B4-BE49-F238E27FC236}">
                  <a16:creationId xmlns:a16="http://schemas.microsoft.com/office/drawing/2014/main" id="{63AC848F-18DD-FDE6-956D-89887AE0A906}"/>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2317116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Test interpretations</a:t>
            </a:r>
          </a:p>
        </p:txBody>
      </p:sp>
      <p:sp>
        <p:nvSpPr>
          <p:cNvPr id="6" name="TextBox 4">
            <a:extLst>
              <a:ext uri="{FF2B5EF4-FFF2-40B4-BE49-F238E27FC236}">
                <a16:creationId xmlns:a16="http://schemas.microsoft.com/office/drawing/2014/main" id="{4169E666-BD01-19AC-CFF0-2B1A9C8EB822}"/>
              </a:ext>
            </a:extLst>
          </p:cNvPr>
          <p:cNvSpPr txBox="1"/>
          <p:nvPr/>
        </p:nvSpPr>
        <p:spPr>
          <a:xfrm>
            <a:off x="1828800" y="1409700"/>
            <a:ext cx="14663000" cy="3724866"/>
          </a:xfrm>
          <a:prstGeom prst="rect">
            <a:avLst/>
          </a:prstGeom>
        </p:spPr>
        <p:txBody>
          <a:bodyPr lIns="0" tIns="0" rIns="0" bIns="0" rtlCol="0" anchor="t">
            <a:spAutoFit/>
          </a:bodyPr>
          <a:lstStyle/>
          <a:p>
            <a:pPr algn="l">
              <a:lnSpc>
                <a:spcPts val="4936"/>
              </a:lnSpc>
            </a:pPr>
            <a:r>
              <a:rPr lang="en-US" sz="3526" spc="-7" dirty="0">
                <a:solidFill>
                  <a:srgbClr val="0B3A7F"/>
                </a:solidFill>
                <a:latin typeface="Atkinson Hyperlegible" pitchFamily="2" charset="0"/>
              </a:rPr>
              <a:t>The most common interpretations are R, I, and S.</a:t>
            </a:r>
          </a:p>
          <a:p>
            <a:pPr marL="571500" indent="-571500" algn="l">
              <a:lnSpc>
                <a:spcPts val="4936"/>
              </a:lnSpc>
              <a:buFont typeface="Arial" panose="020B0604020202020204" pitchFamily="34" charset="0"/>
              <a:buChar char="•"/>
            </a:pPr>
            <a:r>
              <a:rPr lang="en-US" sz="3526" spc="-7" dirty="0">
                <a:solidFill>
                  <a:srgbClr val="0B3A7F"/>
                </a:solidFill>
                <a:latin typeface="Atkinson Hyperlegible" pitchFamily="2" charset="0"/>
              </a:rPr>
              <a:t>R = Resistant</a:t>
            </a:r>
          </a:p>
          <a:p>
            <a:pPr marL="571500" indent="-571500" algn="l">
              <a:lnSpc>
                <a:spcPts val="4936"/>
              </a:lnSpc>
              <a:buFont typeface="Arial" panose="020B0604020202020204" pitchFamily="34" charset="0"/>
              <a:buChar char="•"/>
            </a:pPr>
            <a:r>
              <a:rPr lang="en-US" sz="3526" spc="-7" dirty="0">
                <a:solidFill>
                  <a:srgbClr val="0B3A7F"/>
                </a:solidFill>
                <a:latin typeface="Atkinson Hyperlegible" pitchFamily="2" charset="0"/>
              </a:rPr>
              <a:t>I = Intermediate (CLSI )</a:t>
            </a:r>
          </a:p>
          <a:p>
            <a:pPr marL="571500" indent="-571500" algn="l">
              <a:lnSpc>
                <a:spcPts val="4936"/>
              </a:lnSpc>
              <a:buFont typeface="Arial" panose="020B0604020202020204" pitchFamily="34" charset="0"/>
              <a:buChar char="•"/>
            </a:pPr>
            <a:r>
              <a:rPr lang="en-US" sz="3526" spc="-7" dirty="0">
                <a:solidFill>
                  <a:srgbClr val="0B3A7F"/>
                </a:solidFill>
                <a:latin typeface="Atkinson Hyperlegible" pitchFamily="2" charset="0"/>
              </a:rPr>
              <a:t>I = Susceptible with increased exposure (EUCAST)</a:t>
            </a:r>
          </a:p>
          <a:p>
            <a:pPr marL="571500" indent="-571500" algn="l">
              <a:lnSpc>
                <a:spcPts val="4936"/>
              </a:lnSpc>
              <a:buFont typeface="Arial" panose="020B0604020202020204" pitchFamily="34" charset="0"/>
              <a:buChar char="•"/>
            </a:pPr>
            <a:r>
              <a:rPr lang="en-US" sz="3526" spc="-7" dirty="0">
                <a:solidFill>
                  <a:srgbClr val="0B3A7F"/>
                </a:solidFill>
                <a:latin typeface="Atkinson Hyperlegible" pitchFamily="2" charset="0"/>
              </a:rPr>
              <a:t>S = Susceptible</a:t>
            </a:r>
          </a:p>
          <a:p>
            <a:pPr algn="l">
              <a:lnSpc>
                <a:spcPts val="4936"/>
              </a:lnSpc>
            </a:pPr>
            <a:endParaRPr lang="en-US" sz="3526" spc="-7" dirty="0">
              <a:solidFill>
                <a:srgbClr val="0B3A7F"/>
              </a:solidFill>
              <a:latin typeface="Atkinson Hyperlegible" pitchFamily="2" charset="0"/>
            </a:endParaRPr>
          </a:p>
        </p:txBody>
      </p:sp>
      <p:sp>
        <p:nvSpPr>
          <p:cNvPr id="2" name="TextBox 4">
            <a:extLst>
              <a:ext uri="{FF2B5EF4-FFF2-40B4-BE49-F238E27FC236}">
                <a16:creationId xmlns:a16="http://schemas.microsoft.com/office/drawing/2014/main" id="{08B33A94-CA7D-B431-10D4-0B902FF557D1}"/>
              </a:ext>
            </a:extLst>
          </p:cNvPr>
          <p:cNvSpPr txBox="1"/>
          <p:nvPr/>
        </p:nvSpPr>
        <p:spPr>
          <a:xfrm>
            <a:off x="1828800" y="4762500"/>
            <a:ext cx="15316200" cy="4971297"/>
          </a:xfrm>
          <a:prstGeom prst="rect">
            <a:avLst/>
          </a:prstGeom>
        </p:spPr>
        <p:txBody>
          <a:bodyPr wrap="square" lIns="0" tIns="0" rIns="0" bIns="0" rtlCol="0" anchor="t">
            <a:spAutoFit/>
          </a:bodyPr>
          <a:lstStyle/>
          <a:p>
            <a:pPr algn="l">
              <a:lnSpc>
                <a:spcPts val="4936"/>
              </a:lnSpc>
            </a:pPr>
            <a:r>
              <a:rPr lang="en-US" sz="3200" spc="-7" dirty="0">
                <a:solidFill>
                  <a:srgbClr val="0B3A7F"/>
                </a:solidFill>
                <a:latin typeface="Atkinson Hyperlegible" pitchFamily="2" charset="0"/>
              </a:rPr>
              <a:t>You may also see some additional interpretations.</a:t>
            </a:r>
          </a:p>
          <a:p>
            <a:pPr marL="571500" indent="-571500">
              <a:lnSpc>
                <a:spcPts val="4936"/>
              </a:lnSpc>
              <a:buFont typeface="Arial" panose="020B0604020202020204" pitchFamily="34" charset="0"/>
              <a:buChar char="•"/>
            </a:pPr>
            <a:r>
              <a:rPr lang="en-US" sz="3200" spc="-7" dirty="0">
                <a:solidFill>
                  <a:srgbClr val="0B3A7F"/>
                </a:solidFill>
                <a:latin typeface="Atkinson Hyperlegible" pitchFamily="2" charset="0"/>
              </a:rPr>
              <a:t>SDD (CLSI) = “Susceptible, Dose-dependent”.  This is similar to the EUCAST “I” category.</a:t>
            </a:r>
          </a:p>
          <a:p>
            <a:pPr marL="571500" indent="-571500">
              <a:lnSpc>
                <a:spcPts val="4936"/>
              </a:lnSpc>
              <a:buFont typeface="Arial" panose="020B0604020202020204" pitchFamily="34" charset="0"/>
              <a:buChar char="•"/>
            </a:pPr>
            <a:r>
              <a:rPr lang="en-US" sz="3200" spc="-7" dirty="0">
                <a:solidFill>
                  <a:srgbClr val="0B3A7F"/>
                </a:solidFill>
                <a:latin typeface="Atkinson Hyperlegible" pitchFamily="2" charset="0"/>
              </a:rPr>
              <a:t>NS = </a:t>
            </a:r>
            <a:r>
              <a:rPr lang="en-US" sz="3200" spc="-7" dirty="0" err="1">
                <a:solidFill>
                  <a:srgbClr val="0B3A7F"/>
                </a:solidFill>
                <a:latin typeface="Atkinson Hyperlegible" pitchFamily="2" charset="0"/>
              </a:rPr>
              <a:t>Nonsusceptible</a:t>
            </a:r>
            <a:r>
              <a:rPr lang="en-US" sz="3200" spc="-7" dirty="0">
                <a:solidFill>
                  <a:srgbClr val="0B3A7F"/>
                </a:solidFill>
                <a:latin typeface="Atkinson Hyperlegible" pitchFamily="2" charset="0"/>
              </a:rPr>
              <a:t> (CLSI).  There is a “Susceptible” category, but insufficient data to define a “Resistant” category.  This category is often used when there is little clinical data to be evaluated by CLSI.</a:t>
            </a:r>
          </a:p>
          <a:p>
            <a:pPr marL="571500" indent="-571500" algn="l">
              <a:lnSpc>
                <a:spcPts val="4936"/>
              </a:lnSpc>
              <a:buFont typeface="Arial" panose="020B0604020202020204" pitchFamily="34" charset="0"/>
              <a:buChar char="•"/>
            </a:pPr>
            <a:r>
              <a:rPr lang="en-US" sz="3200" spc="-7" dirty="0">
                <a:solidFill>
                  <a:srgbClr val="0B3A7F"/>
                </a:solidFill>
                <a:latin typeface="Atkinson Hyperlegible" pitchFamily="2" charset="0"/>
              </a:rPr>
              <a:t>? = There are no breakpoints for this organism and antibiotic</a:t>
            </a:r>
          </a:p>
          <a:p>
            <a:pPr marL="571500" indent="-571500" algn="l">
              <a:lnSpc>
                <a:spcPts val="4936"/>
              </a:lnSpc>
              <a:buFont typeface="Arial" panose="020B0604020202020204" pitchFamily="34" charset="0"/>
              <a:buChar char="•"/>
            </a:pPr>
            <a:r>
              <a:rPr lang="en-US" sz="3200" spc="-7" dirty="0">
                <a:solidFill>
                  <a:srgbClr val="0B3A7F"/>
                </a:solidFill>
                <a:latin typeface="Atkinson Hyperlegible" pitchFamily="2" charset="0"/>
              </a:rPr>
              <a:t>S? and R? are explained on the next slide.  Only for off-scale MIC values.</a:t>
            </a:r>
          </a:p>
        </p:txBody>
      </p:sp>
      <p:grpSp>
        <p:nvGrpSpPr>
          <p:cNvPr id="3" name="Group 2">
            <a:extLst>
              <a:ext uri="{FF2B5EF4-FFF2-40B4-BE49-F238E27FC236}">
                <a16:creationId xmlns:a16="http://schemas.microsoft.com/office/drawing/2014/main" id="{1843C03C-0BE4-49D5-45C5-42AE96E7AAA7}"/>
              </a:ext>
            </a:extLst>
          </p:cNvPr>
          <p:cNvGrpSpPr/>
          <p:nvPr/>
        </p:nvGrpSpPr>
        <p:grpSpPr>
          <a:xfrm>
            <a:off x="146542" y="146542"/>
            <a:ext cx="882158" cy="882158"/>
            <a:chOff x="146542" y="146542"/>
            <a:chExt cx="882158" cy="882158"/>
          </a:xfrm>
        </p:grpSpPr>
        <p:sp>
          <p:nvSpPr>
            <p:cNvPr id="4" name="Freeform 4">
              <a:extLst>
                <a:ext uri="{FF2B5EF4-FFF2-40B4-BE49-F238E27FC236}">
                  <a16:creationId xmlns:a16="http://schemas.microsoft.com/office/drawing/2014/main" id="{5319AA6C-FF1F-8717-F14E-97C6A7E260F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5">
              <a:extLst>
                <a:ext uri="{FF2B5EF4-FFF2-40B4-BE49-F238E27FC236}">
                  <a16:creationId xmlns:a16="http://schemas.microsoft.com/office/drawing/2014/main" id="{CAA4BAEB-5E42-11BB-ADD9-C2A7309622CB}"/>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2" name="Group 11">
            <a:extLst>
              <a:ext uri="{FF2B5EF4-FFF2-40B4-BE49-F238E27FC236}">
                <a16:creationId xmlns:a16="http://schemas.microsoft.com/office/drawing/2014/main" id="{A7FB3B22-2E2E-FEDF-DDA4-7C0BF767B7D3}"/>
              </a:ext>
            </a:extLst>
          </p:cNvPr>
          <p:cNvGrpSpPr/>
          <p:nvPr/>
        </p:nvGrpSpPr>
        <p:grpSpPr>
          <a:xfrm>
            <a:off x="152400" y="1028700"/>
            <a:ext cx="851038" cy="1182762"/>
            <a:chOff x="912991" y="1141338"/>
            <a:chExt cx="851038" cy="1182762"/>
          </a:xfrm>
        </p:grpSpPr>
        <p:sp>
          <p:nvSpPr>
            <p:cNvPr id="13" name="Freeform 6">
              <a:extLst>
                <a:ext uri="{FF2B5EF4-FFF2-40B4-BE49-F238E27FC236}">
                  <a16:creationId xmlns:a16="http://schemas.microsoft.com/office/drawing/2014/main" id="{50285B42-FCAD-AA9F-9650-73C0F1FF7F2A}"/>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4" name="TextBox 7">
              <a:extLst>
                <a:ext uri="{FF2B5EF4-FFF2-40B4-BE49-F238E27FC236}">
                  <a16:creationId xmlns:a16="http://schemas.microsoft.com/office/drawing/2014/main" id="{77A19995-AC18-C6FD-7EEC-2EAFAF992572}"/>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3277144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295400" y="-38100"/>
            <a:ext cx="16687800"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Interpretation categories: S? and R?</a:t>
            </a:r>
          </a:p>
        </p:txBody>
      </p:sp>
      <p:sp>
        <p:nvSpPr>
          <p:cNvPr id="6" name="TextBox 4">
            <a:extLst>
              <a:ext uri="{FF2B5EF4-FFF2-40B4-BE49-F238E27FC236}">
                <a16:creationId xmlns:a16="http://schemas.microsoft.com/office/drawing/2014/main" id="{4169E666-BD01-19AC-CFF0-2B1A9C8EB822}"/>
              </a:ext>
            </a:extLst>
          </p:cNvPr>
          <p:cNvSpPr txBox="1"/>
          <p:nvPr/>
        </p:nvSpPr>
        <p:spPr>
          <a:xfrm>
            <a:off x="1371600" y="1181100"/>
            <a:ext cx="16154400" cy="8115107"/>
          </a:xfrm>
          <a:prstGeom prst="rect">
            <a:avLst/>
          </a:prstGeom>
        </p:spPr>
        <p:txBody>
          <a:bodyPr wrap="square" lIns="0" tIns="0" rIns="0" bIns="0" rtlCol="0" anchor="t">
            <a:spAutoFit/>
          </a:bodyPr>
          <a:lstStyle/>
          <a:p>
            <a:pPr algn="l">
              <a:lnSpc>
                <a:spcPts val="4936"/>
              </a:lnSpc>
            </a:pPr>
            <a:r>
              <a:rPr lang="en-US" sz="2800" spc="-7" dirty="0">
                <a:solidFill>
                  <a:srgbClr val="0B3A7F"/>
                </a:solidFill>
                <a:latin typeface="Atkinson Hyperlegible" pitchFamily="2" charset="0"/>
              </a:rPr>
              <a:t>These categories only appear for “off-scale” MIC data such as MIC≤2 when the MIC value does not correspond to the breakpoints.  For example, if the breakpoints for an antibiotic are S≤1 and R≥4, and a user enters MIC≤2, then there is ambiguity.  The “≤” symbol would suggest that the organism is susceptible.  However, an MIC of 2 would be intermediate. </a:t>
            </a:r>
          </a:p>
          <a:p>
            <a:pPr algn="l">
              <a:lnSpc>
                <a:spcPts val="4936"/>
              </a:lnSpc>
            </a:pPr>
            <a:endParaRPr lang="en-US" sz="2800" spc="-7" dirty="0">
              <a:solidFill>
                <a:srgbClr val="0B3A7F"/>
              </a:solidFill>
              <a:latin typeface="Atkinson Hyperlegible" pitchFamily="2" charset="0"/>
            </a:endParaRPr>
          </a:p>
          <a:p>
            <a:pPr algn="l">
              <a:lnSpc>
                <a:spcPts val="4936"/>
              </a:lnSpc>
            </a:pPr>
            <a:r>
              <a:rPr lang="en-US" sz="2800" spc="-7" dirty="0">
                <a:solidFill>
                  <a:srgbClr val="0B3A7F"/>
                </a:solidFill>
                <a:latin typeface="Atkinson Hyperlegible" pitchFamily="2" charset="0"/>
              </a:rPr>
              <a:t>This may happen because of a typing mistake by the user.  But more commonly the reason is because of a change in the breakpoints.  For example, older MIC panels were designed with imipenem concentrations that corresponded to the old CLSI breakpoint of S≤4.  But in 2010, CLSI changed the susceptible breakpoint to S≤1.</a:t>
            </a:r>
          </a:p>
          <a:p>
            <a:pPr>
              <a:lnSpc>
                <a:spcPts val="4936"/>
              </a:lnSpc>
            </a:pPr>
            <a:endParaRPr lang="en-US" sz="2800" spc="-7" dirty="0">
              <a:solidFill>
                <a:srgbClr val="0B3A7F"/>
              </a:solidFill>
              <a:latin typeface="Atkinson Hyperlegible" pitchFamily="2" charset="0"/>
            </a:endParaRPr>
          </a:p>
          <a:p>
            <a:pPr>
              <a:lnSpc>
                <a:spcPts val="4936"/>
              </a:lnSpc>
            </a:pPr>
            <a:r>
              <a:rPr lang="en-US" sz="2800" spc="-7" dirty="0">
                <a:solidFill>
                  <a:srgbClr val="0B3A7F"/>
                </a:solidFill>
                <a:latin typeface="Atkinson Hyperlegible" pitchFamily="2" charset="0"/>
              </a:rPr>
              <a:t>WHONET will give the interpretation of “S?” with the idea that most bacteria that were previously considered to be susceptible by the older breakpoints would probably also be susceptible with the new breakpoints.  But since we do not know the exact MIC, we cannot be certain.</a:t>
            </a:r>
          </a:p>
        </p:txBody>
      </p:sp>
      <p:grpSp>
        <p:nvGrpSpPr>
          <p:cNvPr id="2" name="Group 1">
            <a:extLst>
              <a:ext uri="{FF2B5EF4-FFF2-40B4-BE49-F238E27FC236}">
                <a16:creationId xmlns:a16="http://schemas.microsoft.com/office/drawing/2014/main" id="{CCDA3409-3149-3666-803B-C43565B68921}"/>
              </a:ext>
            </a:extLst>
          </p:cNvPr>
          <p:cNvGrpSpPr/>
          <p:nvPr/>
        </p:nvGrpSpPr>
        <p:grpSpPr>
          <a:xfrm>
            <a:off x="146542" y="146542"/>
            <a:ext cx="882158" cy="882158"/>
            <a:chOff x="146542" y="146542"/>
            <a:chExt cx="882158" cy="882158"/>
          </a:xfrm>
        </p:grpSpPr>
        <p:sp>
          <p:nvSpPr>
            <p:cNvPr id="3" name="Freeform 4">
              <a:extLst>
                <a:ext uri="{FF2B5EF4-FFF2-40B4-BE49-F238E27FC236}">
                  <a16:creationId xmlns:a16="http://schemas.microsoft.com/office/drawing/2014/main" id="{D4007CB9-1ED9-99DC-E475-0ABE7FC41B58}"/>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4" name="TextBox 5">
              <a:extLst>
                <a:ext uri="{FF2B5EF4-FFF2-40B4-BE49-F238E27FC236}">
                  <a16:creationId xmlns:a16="http://schemas.microsoft.com/office/drawing/2014/main" id="{B6ECC6BC-70A0-4848-D641-CE6F0A99905C}"/>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5EF3384A-2EFF-55B0-8F1D-4F3D44BFF614}"/>
              </a:ext>
            </a:extLst>
          </p:cNvPr>
          <p:cNvGrpSpPr/>
          <p:nvPr/>
        </p:nvGrpSpPr>
        <p:grpSpPr>
          <a:xfrm>
            <a:off x="152400" y="1028700"/>
            <a:ext cx="851038" cy="1182762"/>
            <a:chOff x="912991" y="1141338"/>
            <a:chExt cx="851038" cy="1182762"/>
          </a:xfrm>
        </p:grpSpPr>
        <p:sp>
          <p:nvSpPr>
            <p:cNvPr id="12" name="Freeform 6">
              <a:extLst>
                <a:ext uri="{FF2B5EF4-FFF2-40B4-BE49-F238E27FC236}">
                  <a16:creationId xmlns:a16="http://schemas.microsoft.com/office/drawing/2014/main" id="{E3683A8C-E9B9-B997-7589-A0617BE349D0}"/>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3" name="TextBox 7">
              <a:extLst>
                <a:ext uri="{FF2B5EF4-FFF2-40B4-BE49-F238E27FC236}">
                  <a16:creationId xmlns:a16="http://schemas.microsoft.com/office/drawing/2014/main" id="{414EB320-8BE5-CC7D-3D4F-559B9F49FF9E}"/>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3892304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Microbiology alerts</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762080"/>
            <a:ext cx="14663000" cy="7495129"/>
          </a:xfrm>
          <a:prstGeom prst="rect">
            <a:avLst/>
          </a:prstGeom>
        </p:spPr>
        <p:txBody>
          <a:bodyPr lIns="0" tIns="0" rIns="0" bIns="0" rtlCol="0" anchor="t">
            <a:spAutoFit/>
          </a:bodyPr>
          <a:lstStyle/>
          <a:p>
            <a:pPr algn="l">
              <a:lnSpc>
                <a:spcPts val="4936"/>
              </a:lnSpc>
            </a:pPr>
            <a:r>
              <a:rPr lang="en-US" sz="3526" spc="-7" dirty="0">
                <a:solidFill>
                  <a:srgbClr val="0B3A7F"/>
                </a:solidFill>
                <a:latin typeface="Atkinson Hyperlegible" pitchFamily="2" charset="0"/>
              </a:rPr>
              <a:t>WHONET offers microbiology alerts for findings of clinical and public health importance:</a:t>
            </a:r>
          </a:p>
          <a:p>
            <a:pPr marL="571500" indent="-571500" algn="l">
              <a:lnSpc>
                <a:spcPts val="4936"/>
              </a:lnSpc>
              <a:buFont typeface="Arial" panose="020B0604020202020204" pitchFamily="34" charset="0"/>
              <a:buChar char="•"/>
            </a:pPr>
            <a:r>
              <a:rPr lang="en-US" sz="3526" spc="-7" dirty="0">
                <a:solidFill>
                  <a:srgbClr val="0B3A7F"/>
                </a:solidFill>
                <a:latin typeface="Atkinson Hyperlegible" pitchFamily="2" charset="0"/>
              </a:rPr>
              <a:t>Important species</a:t>
            </a:r>
          </a:p>
          <a:p>
            <a:pPr marL="571500" indent="-571500" algn="l">
              <a:lnSpc>
                <a:spcPts val="4936"/>
              </a:lnSpc>
              <a:buFont typeface="Arial" panose="020B0604020202020204" pitchFamily="34" charset="0"/>
              <a:buChar char="•"/>
            </a:pPr>
            <a:r>
              <a:rPr lang="en-US" sz="3526" spc="-7" dirty="0">
                <a:solidFill>
                  <a:srgbClr val="0B3A7F"/>
                </a:solidFill>
                <a:latin typeface="Atkinson Hyperlegible" pitchFamily="2" charset="0"/>
              </a:rPr>
              <a:t>Important resistance</a:t>
            </a:r>
          </a:p>
          <a:p>
            <a:pPr marL="571500" indent="-571500" algn="l">
              <a:lnSpc>
                <a:spcPts val="4936"/>
              </a:lnSpc>
              <a:buFont typeface="Arial" panose="020B0604020202020204" pitchFamily="34" charset="0"/>
              <a:buChar char="•"/>
            </a:pPr>
            <a:r>
              <a:rPr lang="en-US" sz="3526" spc="-7" dirty="0">
                <a:solidFill>
                  <a:srgbClr val="0B3A7F"/>
                </a:solidFill>
                <a:latin typeface="Atkinson Hyperlegible" pitchFamily="2" charset="0"/>
              </a:rPr>
              <a:t>Quality</a:t>
            </a:r>
          </a:p>
          <a:p>
            <a:pPr marL="571500" indent="-571500" algn="l">
              <a:lnSpc>
                <a:spcPts val="4936"/>
              </a:lnSpc>
              <a:buFont typeface="Arial" panose="020B0604020202020204" pitchFamily="34" charset="0"/>
              <a:buChar char="•"/>
            </a:pPr>
            <a:r>
              <a:rPr lang="en-US" sz="3526" spc="-7" dirty="0">
                <a:solidFill>
                  <a:srgbClr val="0B3A7F"/>
                </a:solidFill>
                <a:latin typeface="Atkinson Hyperlegible" pitchFamily="2" charset="0"/>
              </a:rPr>
              <a:t>Therapy</a:t>
            </a:r>
          </a:p>
          <a:p>
            <a:pPr algn="l">
              <a:lnSpc>
                <a:spcPts val="4936"/>
              </a:lnSpc>
            </a:pPr>
            <a:endParaRPr lang="en-US" sz="3526" spc="-7" dirty="0">
              <a:solidFill>
                <a:srgbClr val="0B3A7F"/>
              </a:solidFill>
              <a:latin typeface="Atkinson Hyperlegible" pitchFamily="2" charset="0"/>
            </a:endParaRPr>
          </a:p>
          <a:p>
            <a:pPr algn="l">
              <a:lnSpc>
                <a:spcPts val="4936"/>
              </a:lnSpc>
            </a:pPr>
            <a:r>
              <a:rPr lang="en-US" sz="3526" spc="-7" dirty="0">
                <a:solidFill>
                  <a:srgbClr val="0B3A7F"/>
                </a:solidFill>
                <a:latin typeface="Atkinson Hyperlegible" pitchFamily="2" charset="0"/>
              </a:rPr>
              <a:t>The alerts can help to notify laboratory staff about important findings or results that may suggest an error in the organism identification or the antimicrobial susceptibility test results.</a:t>
            </a:r>
          </a:p>
          <a:p>
            <a:pPr algn="l">
              <a:lnSpc>
                <a:spcPts val="4936"/>
              </a:lnSpc>
            </a:pPr>
            <a:endParaRPr lang="en-US" sz="3526" spc="-7" dirty="0">
              <a:solidFill>
                <a:srgbClr val="0B3A7F"/>
              </a:solidFill>
              <a:latin typeface="Atkinson Hyperlegible" pitchFamily="2" charset="0"/>
            </a:endParaRPr>
          </a:p>
          <a:p>
            <a:pPr algn="l">
              <a:lnSpc>
                <a:spcPts val="4936"/>
              </a:lnSpc>
            </a:pPr>
            <a:r>
              <a:rPr lang="en-US" sz="3526" spc="-7" dirty="0">
                <a:solidFill>
                  <a:srgbClr val="0B3A7F"/>
                </a:solidFill>
                <a:latin typeface="Atkinson Hyperlegible" pitchFamily="2" charset="0"/>
              </a:rPr>
              <a:t>You can also define your own alerts in Laboratory configuration.</a:t>
            </a:r>
          </a:p>
        </p:txBody>
      </p:sp>
      <p:grpSp>
        <p:nvGrpSpPr>
          <p:cNvPr id="2" name="Group 1">
            <a:extLst>
              <a:ext uri="{FF2B5EF4-FFF2-40B4-BE49-F238E27FC236}">
                <a16:creationId xmlns:a16="http://schemas.microsoft.com/office/drawing/2014/main" id="{6B5FD898-1296-E4D3-6930-B869493B64A6}"/>
              </a:ext>
            </a:extLst>
          </p:cNvPr>
          <p:cNvGrpSpPr/>
          <p:nvPr/>
        </p:nvGrpSpPr>
        <p:grpSpPr>
          <a:xfrm>
            <a:off x="146542" y="146542"/>
            <a:ext cx="882158" cy="882158"/>
            <a:chOff x="146542" y="146542"/>
            <a:chExt cx="882158" cy="882158"/>
          </a:xfrm>
        </p:grpSpPr>
        <p:sp>
          <p:nvSpPr>
            <p:cNvPr id="3" name="Freeform 4">
              <a:extLst>
                <a:ext uri="{FF2B5EF4-FFF2-40B4-BE49-F238E27FC236}">
                  <a16:creationId xmlns:a16="http://schemas.microsoft.com/office/drawing/2014/main" id="{51022F23-B2E8-EC46-9F22-BDF1BE26E92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4" name="TextBox 5">
              <a:extLst>
                <a:ext uri="{FF2B5EF4-FFF2-40B4-BE49-F238E27FC236}">
                  <a16:creationId xmlns:a16="http://schemas.microsoft.com/office/drawing/2014/main" id="{F3E4731D-B88A-BDE8-E43C-C609D8AD318A}"/>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12DDEAF4-1978-DF25-9810-DB808445FE49}"/>
              </a:ext>
            </a:extLst>
          </p:cNvPr>
          <p:cNvGrpSpPr/>
          <p:nvPr/>
        </p:nvGrpSpPr>
        <p:grpSpPr>
          <a:xfrm>
            <a:off x="152400" y="1028700"/>
            <a:ext cx="851038" cy="1182762"/>
            <a:chOff x="912991" y="1141338"/>
            <a:chExt cx="851038" cy="1182762"/>
          </a:xfrm>
        </p:grpSpPr>
        <p:sp>
          <p:nvSpPr>
            <p:cNvPr id="12" name="Freeform 6">
              <a:extLst>
                <a:ext uri="{FF2B5EF4-FFF2-40B4-BE49-F238E27FC236}">
                  <a16:creationId xmlns:a16="http://schemas.microsoft.com/office/drawing/2014/main" id="{FA77EF3D-7C52-28AB-AD70-F8238728DC4E}"/>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3" name="TextBox 7">
              <a:extLst>
                <a:ext uri="{FF2B5EF4-FFF2-40B4-BE49-F238E27FC236}">
                  <a16:creationId xmlns:a16="http://schemas.microsoft.com/office/drawing/2014/main" id="{77BF9E5C-9AD0-C3C9-0A53-79DAA30826CE}"/>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2320682789"/>
      </p:ext>
    </p:extLst>
  </p:cSld>
  <p:clrMapOvr>
    <a:masterClrMapping/>
  </p:clrMapOvr>
  <mc:AlternateContent xmlns:mc="http://schemas.openxmlformats.org/markup-compatibility/2006" xmlns:p14="http://schemas.microsoft.com/office/powerpoint/2010/main">
    <mc:Choice Requires="p14">
      <p:transition spd="slow" p14:dur="2000" advTm="6619"/>
    </mc:Choice>
    <mc:Fallback xmlns="">
      <p:transition spd="slow" advTm="661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Microbiology alert example</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341343"/>
            <a:ext cx="14663000" cy="1831335"/>
          </a:xfrm>
          <a:prstGeom prst="rect">
            <a:avLst/>
          </a:prstGeom>
        </p:spPr>
        <p:txBody>
          <a:bodyPr lIns="0" tIns="0" rIns="0" bIns="0" rtlCol="0" anchor="t">
            <a:spAutoFit/>
          </a:bodyPr>
          <a:lstStyle/>
          <a:p>
            <a:pPr algn="l">
              <a:lnSpc>
                <a:spcPts val="4936"/>
              </a:lnSpc>
            </a:pPr>
            <a:r>
              <a:rPr lang="en-US" sz="2800" spc="-7" dirty="0">
                <a:solidFill>
                  <a:srgbClr val="0B3A7F"/>
                </a:solidFill>
                <a:latin typeface="Atkinson Hyperlegible" pitchFamily="2" charset="0"/>
              </a:rPr>
              <a:t>The below isolate of </a:t>
            </a:r>
            <a:r>
              <a:rPr lang="en-US" sz="2800" i="1" spc="-7" dirty="0">
                <a:solidFill>
                  <a:srgbClr val="0B3A7F"/>
                </a:solidFill>
                <a:latin typeface="Atkinson Hyperlegible" pitchFamily="2" charset="0"/>
              </a:rPr>
              <a:t>Escherichia coli </a:t>
            </a:r>
            <a:r>
              <a:rPr lang="en-US" sz="2800" spc="-7" dirty="0">
                <a:solidFill>
                  <a:srgbClr val="0B3A7F"/>
                </a:solidFill>
                <a:latin typeface="Atkinson Hyperlegible" pitchFamily="2" charset="0"/>
              </a:rPr>
              <a:t>generates alerts for resistance to imipenem (high priority) and ceftriaxone (medium priority).  There is also a quality alert because the </a:t>
            </a:r>
            <a:r>
              <a:rPr lang="en-US" sz="2800" i="1" spc="-7" dirty="0">
                <a:solidFill>
                  <a:srgbClr val="0B3A7F"/>
                </a:solidFill>
                <a:latin typeface="Atkinson Hyperlegible" pitchFamily="2" charset="0"/>
              </a:rPr>
              <a:t>E. coli </a:t>
            </a:r>
            <a:r>
              <a:rPr lang="en-US" sz="2800" spc="-7" dirty="0">
                <a:solidFill>
                  <a:srgbClr val="0B3A7F"/>
                </a:solidFill>
                <a:latin typeface="Atkinson Hyperlegible" pitchFamily="2" charset="0"/>
              </a:rPr>
              <a:t>is susceptible to ampicillin but resistant to amoxicillin/clavulanic acid.</a:t>
            </a:r>
          </a:p>
        </p:txBody>
      </p:sp>
      <p:pic>
        <p:nvPicPr>
          <p:cNvPr id="17" name="Picture 16">
            <a:extLst>
              <a:ext uri="{FF2B5EF4-FFF2-40B4-BE49-F238E27FC236}">
                <a16:creationId xmlns:a16="http://schemas.microsoft.com/office/drawing/2014/main" id="{8CB0EDB6-8EB0-0E32-A40B-16CCF5AF18ED}"/>
              </a:ext>
            </a:extLst>
          </p:cNvPr>
          <p:cNvPicPr>
            <a:picLocks noChangeAspect="1"/>
          </p:cNvPicPr>
          <p:nvPr/>
        </p:nvPicPr>
        <p:blipFill>
          <a:blip r:embed="rId2"/>
          <a:stretch>
            <a:fillRect/>
          </a:stretch>
        </p:blipFill>
        <p:spPr>
          <a:xfrm>
            <a:off x="2362200" y="4194553"/>
            <a:ext cx="13628637" cy="5597147"/>
          </a:xfrm>
          <a:prstGeom prst="rect">
            <a:avLst/>
          </a:prstGeom>
        </p:spPr>
      </p:pic>
      <p:grpSp>
        <p:nvGrpSpPr>
          <p:cNvPr id="2" name="Group 1">
            <a:extLst>
              <a:ext uri="{FF2B5EF4-FFF2-40B4-BE49-F238E27FC236}">
                <a16:creationId xmlns:a16="http://schemas.microsoft.com/office/drawing/2014/main" id="{B13332D3-3DD2-094E-9FE3-E75C1260544C}"/>
              </a:ext>
            </a:extLst>
          </p:cNvPr>
          <p:cNvGrpSpPr/>
          <p:nvPr/>
        </p:nvGrpSpPr>
        <p:grpSpPr>
          <a:xfrm>
            <a:off x="146542" y="146542"/>
            <a:ext cx="882158" cy="882158"/>
            <a:chOff x="146542" y="146542"/>
            <a:chExt cx="882158" cy="882158"/>
          </a:xfrm>
        </p:grpSpPr>
        <p:sp>
          <p:nvSpPr>
            <p:cNvPr id="3" name="Freeform 4">
              <a:extLst>
                <a:ext uri="{FF2B5EF4-FFF2-40B4-BE49-F238E27FC236}">
                  <a16:creationId xmlns:a16="http://schemas.microsoft.com/office/drawing/2014/main" id="{527FCDFE-7F08-BEA2-7A65-86FD38BC252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4" name="TextBox 5">
              <a:extLst>
                <a:ext uri="{FF2B5EF4-FFF2-40B4-BE49-F238E27FC236}">
                  <a16:creationId xmlns:a16="http://schemas.microsoft.com/office/drawing/2014/main" id="{E1665F0C-A333-6CBE-B002-E0743C3AFB86}"/>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A08F0F0D-CC83-4117-051D-0E44216526F4}"/>
              </a:ext>
            </a:extLst>
          </p:cNvPr>
          <p:cNvGrpSpPr/>
          <p:nvPr/>
        </p:nvGrpSpPr>
        <p:grpSpPr>
          <a:xfrm>
            <a:off x="152400" y="1028700"/>
            <a:ext cx="851038" cy="1182762"/>
            <a:chOff x="912991" y="1141338"/>
            <a:chExt cx="851038" cy="1182762"/>
          </a:xfrm>
        </p:grpSpPr>
        <p:sp>
          <p:nvSpPr>
            <p:cNvPr id="12" name="Freeform 6">
              <a:extLst>
                <a:ext uri="{FF2B5EF4-FFF2-40B4-BE49-F238E27FC236}">
                  <a16:creationId xmlns:a16="http://schemas.microsoft.com/office/drawing/2014/main" id="{8E9EED94-B8C0-194E-58AA-E7C359836B04}"/>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3" name="TextBox 7">
              <a:extLst>
                <a:ext uri="{FF2B5EF4-FFF2-40B4-BE49-F238E27FC236}">
                  <a16:creationId xmlns:a16="http://schemas.microsoft.com/office/drawing/2014/main" id="{DE4919EE-128B-5008-BB0C-E79059B71F97}"/>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1893205379"/>
      </p:ext>
    </p:extLst>
  </p:cSld>
  <p:clrMapOvr>
    <a:masterClrMapping/>
  </p:clrMapOvr>
  <mc:AlternateContent xmlns:mc="http://schemas.openxmlformats.org/markup-compatibility/2006" xmlns:p14="http://schemas.microsoft.com/office/powerpoint/2010/main">
    <mc:Choice Requires="p14">
      <p:transition spd="slow" p14:dur="2000" advTm="6619"/>
    </mc:Choice>
    <mc:Fallback xmlns="">
      <p:transition spd="slow" advTm="661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Additional options</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341343"/>
            <a:ext cx="14663000" cy="601383"/>
          </a:xfrm>
          <a:prstGeom prst="rect">
            <a:avLst/>
          </a:prstGeom>
        </p:spPr>
        <p:txBody>
          <a:bodyPr lIns="0" tIns="0" rIns="0" bIns="0" rtlCol="0" anchor="t">
            <a:spAutoFit/>
          </a:bodyPr>
          <a:lstStyle/>
          <a:p>
            <a:pPr algn="l">
              <a:lnSpc>
                <a:spcPts val="4936"/>
              </a:lnSpc>
            </a:pPr>
            <a:r>
              <a:rPr lang="en-US" sz="3526" spc="-7" dirty="0">
                <a:solidFill>
                  <a:srgbClr val="0B3A7F"/>
                </a:solidFill>
                <a:latin typeface="Atkinson Hyperlegible" pitchFamily="2" charset="0"/>
              </a:rPr>
              <a:t>In this module, we will discuss the three items indicated below.</a:t>
            </a:r>
          </a:p>
        </p:txBody>
      </p:sp>
      <p:pic>
        <p:nvPicPr>
          <p:cNvPr id="3" name="Picture 2">
            <a:extLst>
              <a:ext uri="{FF2B5EF4-FFF2-40B4-BE49-F238E27FC236}">
                <a16:creationId xmlns:a16="http://schemas.microsoft.com/office/drawing/2014/main" id="{56C5A72D-C245-7C46-A50F-320B9DEBBE9C}"/>
              </a:ext>
            </a:extLst>
          </p:cNvPr>
          <p:cNvPicPr>
            <a:picLocks noChangeAspect="1"/>
          </p:cNvPicPr>
          <p:nvPr/>
        </p:nvPicPr>
        <p:blipFill>
          <a:blip r:embed="rId2"/>
          <a:stretch>
            <a:fillRect/>
          </a:stretch>
        </p:blipFill>
        <p:spPr>
          <a:xfrm>
            <a:off x="5592723" y="2928660"/>
            <a:ext cx="7056477" cy="5929810"/>
          </a:xfrm>
          <a:prstGeom prst="rect">
            <a:avLst/>
          </a:prstGeom>
        </p:spPr>
      </p:pic>
      <p:sp>
        <p:nvSpPr>
          <p:cNvPr id="4" name="Rectangle: Rounded Corners 3">
            <a:extLst>
              <a:ext uri="{FF2B5EF4-FFF2-40B4-BE49-F238E27FC236}">
                <a16:creationId xmlns:a16="http://schemas.microsoft.com/office/drawing/2014/main" id="{F62F2875-FBC2-354B-DA4D-E1639CE817C4}"/>
              </a:ext>
            </a:extLst>
          </p:cNvPr>
          <p:cNvSpPr/>
          <p:nvPr/>
        </p:nvSpPr>
        <p:spPr bwMode="auto">
          <a:xfrm>
            <a:off x="4725659" y="3086100"/>
            <a:ext cx="8609341" cy="1703313"/>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sp>
        <p:nvSpPr>
          <p:cNvPr id="11" name="Rectangle: Rounded Corners 10">
            <a:extLst>
              <a:ext uri="{FF2B5EF4-FFF2-40B4-BE49-F238E27FC236}">
                <a16:creationId xmlns:a16="http://schemas.microsoft.com/office/drawing/2014/main" id="{38E9ABFA-88D7-EC13-50A0-43F0B1882378}"/>
              </a:ext>
            </a:extLst>
          </p:cNvPr>
          <p:cNvSpPr/>
          <p:nvPr/>
        </p:nvSpPr>
        <p:spPr bwMode="auto">
          <a:xfrm>
            <a:off x="4724400" y="5600700"/>
            <a:ext cx="8609341" cy="874068"/>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grpSp>
        <p:nvGrpSpPr>
          <p:cNvPr id="2" name="Group 1">
            <a:extLst>
              <a:ext uri="{FF2B5EF4-FFF2-40B4-BE49-F238E27FC236}">
                <a16:creationId xmlns:a16="http://schemas.microsoft.com/office/drawing/2014/main" id="{09E8C091-01B9-DF34-3297-9F6CE6D75F5D}"/>
              </a:ext>
            </a:extLst>
          </p:cNvPr>
          <p:cNvGrpSpPr/>
          <p:nvPr/>
        </p:nvGrpSpPr>
        <p:grpSpPr>
          <a:xfrm>
            <a:off x="146542" y="146542"/>
            <a:ext cx="882158" cy="882158"/>
            <a:chOff x="146542" y="146542"/>
            <a:chExt cx="882158" cy="882158"/>
          </a:xfrm>
        </p:grpSpPr>
        <p:sp>
          <p:nvSpPr>
            <p:cNvPr id="12" name="Freeform 4">
              <a:extLst>
                <a:ext uri="{FF2B5EF4-FFF2-40B4-BE49-F238E27FC236}">
                  <a16:creationId xmlns:a16="http://schemas.microsoft.com/office/drawing/2014/main" id="{0E3882A2-992D-A0FE-6600-3E6D730EDFF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3" name="TextBox 5">
              <a:extLst>
                <a:ext uri="{FF2B5EF4-FFF2-40B4-BE49-F238E27FC236}">
                  <a16:creationId xmlns:a16="http://schemas.microsoft.com/office/drawing/2014/main" id="{F7460428-448D-7E73-A607-D47456FF81C2}"/>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4" name="Group 13">
            <a:extLst>
              <a:ext uri="{FF2B5EF4-FFF2-40B4-BE49-F238E27FC236}">
                <a16:creationId xmlns:a16="http://schemas.microsoft.com/office/drawing/2014/main" id="{41085B23-46D0-E555-50BF-61AC35DCF862}"/>
              </a:ext>
            </a:extLst>
          </p:cNvPr>
          <p:cNvGrpSpPr/>
          <p:nvPr/>
        </p:nvGrpSpPr>
        <p:grpSpPr>
          <a:xfrm>
            <a:off x="152400" y="1028700"/>
            <a:ext cx="851038" cy="1182762"/>
            <a:chOff x="912991" y="1141338"/>
            <a:chExt cx="851038" cy="1182762"/>
          </a:xfrm>
        </p:grpSpPr>
        <p:sp>
          <p:nvSpPr>
            <p:cNvPr id="15" name="Freeform 6">
              <a:extLst>
                <a:ext uri="{FF2B5EF4-FFF2-40B4-BE49-F238E27FC236}">
                  <a16:creationId xmlns:a16="http://schemas.microsoft.com/office/drawing/2014/main" id="{8D2D026B-0EC3-8298-F5E9-66B8F968EC4D}"/>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6" name="TextBox 7">
              <a:extLst>
                <a:ext uri="{FF2B5EF4-FFF2-40B4-BE49-F238E27FC236}">
                  <a16:creationId xmlns:a16="http://schemas.microsoft.com/office/drawing/2014/main" id="{BA9A1A97-B268-61A8-7E15-28692986C0E6}"/>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238266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Save the isolate</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341343"/>
            <a:ext cx="14663000" cy="601383"/>
          </a:xfrm>
          <a:prstGeom prst="rect">
            <a:avLst/>
          </a:prstGeom>
        </p:spPr>
        <p:txBody>
          <a:bodyPr lIns="0" tIns="0" rIns="0" bIns="0" rtlCol="0" anchor="t">
            <a:spAutoFit/>
          </a:bodyPr>
          <a:lstStyle/>
          <a:p>
            <a:pPr algn="l">
              <a:lnSpc>
                <a:spcPts val="4936"/>
              </a:lnSpc>
            </a:pPr>
            <a:r>
              <a:rPr lang="en-US" sz="3526" spc="-7" dirty="0">
                <a:solidFill>
                  <a:srgbClr val="0B3A7F"/>
                </a:solidFill>
                <a:latin typeface="Atkinson Hyperlegible" pitchFamily="2" charset="0"/>
              </a:rPr>
              <a:t>This isolate has no microbiology alerts</a:t>
            </a:r>
          </a:p>
        </p:txBody>
      </p:sp>
      <p:pic>
        <p:nvPicPr>
          <p:cNvPr id="12" name="Picture 11">
            <a:extLst>
              <a:ext uri="{FF2B5EF4-FFF2-40B4-BE49-F238E27FC236}">
                <a16:creationId xmlns:a16="http://schemas.microsoft.com/office/drawing/2014/main" id="{4E21D47E-8532-D621-0D4F-D0A9432D8311}"/>
              </a:ext>
            </a:extLst>
          </p:cNvPr>
          <p:cNvPicPr>
            <a:picLocks noChangeAspect="1"/>
          </p:cNvPicPr>
          <p:nvPr/>
        </p:nvPicPr>
        <p:blipFill>
          <a:blip r:embed="rId2"/>
          <a:stretch>
            <a:fillRect/>
          </a:stretch>
        </p:blipFill>
        <p:spPr>
          <a:xfrm>
            <a:off x="5081033" y="2663307"/>
            <a:ext cx="10692367" cy="2632593"/>
          </a:xfrm>
          <a:prstGeom prst="rect">
            <a:avLst/>
          </a:prstGeom>
        </p:spPr>
      </p:pic>
      <p:pic>
        <p:nvPicPr>
          <p:cNvPr id="14" name="Picture 13">
            <a:extLst>
              <a:ext uri="{FF2B5EF4-FFF2-40B4-BE49-F238E27FC236}">
                <a16:creationId xmlns:a16="http://schemas.microsoft.com/office/drawing/2014/main" id="{62693907-17F4-3955-C0F0-0970A18D4A16}"/>
              </a:ext>
            </a:extLst>
          </p:cNvPr>
          <p:cNvPicPr>
            <a:picLocks noChangeAspect="1"/>
          </p:cNvPicPr>
          <p:nvPr/>
        </p:nvPicPr>
        <p:blipFill>
          <a:blip r:embed="rId3"/>
          <a:stretch>
            <a:fillRect/>
          </a:stretch>
        </p:blipFill>
        <p:spPr>
          <a:xfrm>
            <a:off x="5088183" y="6286248"/>
            <a:ext cx="10532817" cy="2895852"/>
          </a:xfrm>
          <a:prstGeom prst="rect">
            <a:avLst/>
          </a:prstGeom>
        </p:spPr>
      </p:pic>
      <p:sp>
        <p:nvSpPr>
          <p:cNvPr id="15" name="TextBox 14">
            <a:extLst>
              <a:ext uri="{FF2B5EF4-FFF2-40B4-BE49-F238E27FC236}">
                <a16:creationId xmlns:a16="http://schemas.microsoft.com/office/drawing/2014/main" id="{CB5C02E6-8A97-C980-AC0F-7D445A0CE2B6}"/>
              </a:ext>
            </a:extLst>
          </p:cNvPr>
          <p:cNvSpPr txBox="1"/>
          <p:nvPr/>
        </p:nvSpPr>
        <p:spPr>
          <a:xfrm>
            <a:off x="1915805" y="2705100"/>
            <a:ext cx="2732395" cy="738664"/>
          </a:xfrm>
          <a:prstGeom prst="rect">
            <a:avLst/>
          </a:prstGeom>
          <a:noFill/>
        </p:spPr>
        <p:txBody>
          <a:bodyPr wrap="square" rtlCol="0">
            <a:spAutoFit/>
          </a:bodyPr>
          <a:lstStyle/>
          <a:p>
            <a:pPr algn="r"/>
            <a:r>
              <a:rPr lang="en-US" sz="4200" b="1" dirty="0">
                <a:latin typeface="Atkinson Hyperlegible" pitchFamily="2" charset="0"/>
              </a:rPr>
              <a:t>Human</a:t>
            </a:r>
          </a:p>
        </p:txBody>
      </p:sp>
      <p:sp>
        <p:nvSpPr>
          <p:cNvPr id="16" name="TextBox 15">
            <a:extLst>
              <a:ext uri="{FF2B5EF4-FFF2-40B4-BE49-F238E27FC236}">
                <a16:creationId xmlns:a16="http://schemas.microsoft.com/office/drawing/2014/main" id="{CC030E39-AAE5-AB3C-DFDB-64AD5995F56A}"/>
              </a:ext>
            </a:extLst>
          </p:cNvPr>
          <p:cNvSpPr txBox="1"/>
          <p:nvPr/>
        </p:nvSpPr>
        <p:spPr>
          <a:xfrm>
            <a:off x="2390023" y="6233635"/>
            <a:ext cx="2258177" cy="738665"/>
          </a:xfrm>
          <a:prstGeom prst="rect">
            <a:avLst/>
          </a:prstGeom>
          <a:noFill/>
        </p:spPr>
        <p:txBody>
          <a:bodyPr wrap="square" rtlCol="0">
            <a:spAutoFit/>
          </a:bodyPr>
          <a:lstStyle/>
          <a:p>
            <a:pPr algn="r"/>
            <a:r>
              <a:rPr lang="en-US" sz="4200" b="1" dirty="0">
                <a:latin typeface="Atkinson Hyperlegible" pitchFamily="2" charset="0"/>
              </a:rPr>
              <a:t>Animal</a:t>
            </a:r>
          </a:p>
        </p:txBody>
      </p:sp>
      <p:grpSp>
        <p:nvGrpSpPr>
          <p:cNvPr id="2" name="Group 1">
            <a:extLst>
              <a:ext uri="{FF2B5EF4-FFF2-40B4-BE49-F238E27FC236}">
                <a16:creationId xmlns:a16="http://schemas.microsoft.com/office/drawing/2014/main" id="{6EC2F7A3-6A27-CEE6-56DC-76A54947F8B0}"/>
              </a:ext>
            </a:extLst>
          </p:cNvPr>
          <p:cNvGrpSpPr/>
          <p:nvPr/>
        </p:nvGrpSpPr>
        <p:grpSpPr>
          <a:xfrm>
            <a:off x="146542" y="146542"/>
            <a:ext cx="882158" cy="882158"/>
            <a:chOff x="146542" y="146542"/>
            <a:chExt cx="882158" cy="882158"/>
          </a:xfrm>
        </p:grpSpPr>
        <p:sp>
          <p:nvSpPr>
            <p:cNvPr id="3" name="Freeform 4">
              <a:extLst>
                <a:ext uri="{FF2B5EF4-FFF2-40B4-BE49-F238E27FC236}">
                  <a16:creationId xmlns:a16="http://schemas.microsoft.com/office/drawing/2014/main" id="{25D9E0A4-E372-5B46-898F-9C715EEB3982}"/>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4" name="TextBox 5">
              <a:extLst>
                <a:ext uri="{FF2B5EF4-FFF2-40B4-BE49-F238E27FC236}">
                  <a16:creationId xmlns:a16="http://schemas.microsoft.com/office/drawing/2014/main" id="{A40DBAC2-9E3D-1F8D-7CFC-6344B7939C8F}"/>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E0C2272D-99EA-98B9-1C48-DCDE42E4937D}"/>
              </a:ext>
            </a:extLst>
          </p:cNvPr>
          <p:cNvGrpSpPr/>
          <p:nvPr/>
        </p:nvGrpSpPr>
        <p:grpSpPr>
          <a:xfrm>
            <a:off x="152400" y="1028700"/>
            <a:ext cx="851038" cy="1182762"/>
            <a:chOff x="912991" y="1141338"/>
            <a:chExt cx="851038" cy="1182762"/>
          </a:xfrm>
        </p:grpSpPr>
        <p:sp>
          <p:nvSpPr>
            <p:cNvPr id="13" name="Freeform 6">
              <a:extLst>
                <a:ext uri="{FF2B5EF4-FFF2-40B4-BE49-F238E27FC236}">
                  <a16:creationId xmlns:a16="http://schemas.microsoft.com/office/drawing/2014/main" id="{09CA7A7F-9BD5-46DD-5DDF-74DDD83E904A}"/>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7" name="TextBox 7">
              <a:extLst>
                <a:ext uri="{FF2B5EF4-FFF2-40B4-BE49-F238E27FC236}">
                  <a16:creationId xmlns:a16="http://schemas.microsoft.com/office/drawing/2014/main" id="{232957C5-8D8F-F95B-B053-FCAAF406DBCE}"/>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2757555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Save the isolate</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354043"/>
            <a:ext cx="14663000" cy="2468112"/>
          </a:xfrm>
          <a:prstGeom prst="rect">
            <a:avLst/>
          </a:prstGeom>
        </p:spPr>
        <p:txBody>
          <a:bodyPr lIns="0" tIns="0" rIns="0" bIns="0" rtlCol="0" anchor="t">
            <a:spAutoFit/>
          </a:bodyPr>
          <a:lstStyle/>
          <a:p>
            <a:pPr algn="l">
              <a:lnSpc>
                <a:spcPts val="4936"/>
              </a:lnSpc>
            </a:pPr>
            <a:r>
              <a:rPr lang="en-US" sz="3526" spc="-7" dirty="0">
                <a:solidFill>
                  <a:srgbClr val="0B3A7F"/>
                </a:solidFill>
                <a:latin typeface="Atkinson Hyperlegible" pitchFamily="2" charset="0"/>
              </a:rPr>
              <a:t>This isolate has several microbiology alerts</a:t>
            </a:r>
          </a:p>
          <a:p>
            <a:pPr marL="571500" indent="-571500" algn="l">
              <a:lnSpc>
                <a:spcPts val="4936"/>
              </a:lnSpc>
              <a:buFont typeface="Arial" panose="020B0604020202020204" pitchFamily="34" charset="0"/>
              <a:buChar char="•"/>
            </a:pPr>
            <a:r>
              <a:rPr lang="en-US" sz="3526" spc="-7" dirty="0">
                <a:solidFill>
                  <a:srgbClr val="0B3A7F"/>
                </a:solidFill>
                <a:latin typeface="Atkinson Hyperlegible" pitchFamily="2" charset="0"/>
              </a:rPr>
              <a:t>Imipenem resistance</a:t>
            </a:r>
          </a:p>
          <a:p>
            <a:pPr marL="571500" indent="-571500" algn="l">
              <a:lnSpc>
                <a:spcPts val="4936"/>
              </a:lnSpc>
              <a:buFont typeface="Arial" panose="020B0604020202020204" pitchFamily="34" charset="0"/>
              <a:buChar char="•"/>
            </a:pPr>
            <a:r>
              <a:rPr lang="en-US" sz="3526" spc="-7" dirty="0">
                <a:solidFill>
                  <a:srgbClr val="0B3A7F"/>
                </a:solidFill>
                <a:latin typeface="Atkinson Hyperlegible" pitchFamily="2" charset="0"/>
              </a:rPr>
              <a:t>Ceftriaxone resistance – Possible ESBL producer</a:t>
            </a:r>
          </a:p>
          <a:p>
            <a:pPr marL="571500" indent="-571500" algn="l">
              <a:lnSpc>
                <a:spcPts val="4936"/>
              </a:lnSpc>
              <a:buFont typeface="Arial" panose="020B0604020202020204" pitchFamily="34" charset="0"/>
              <a:buChar char="•"/>
            </a:pPr>
            <a:r>
              <a:rPr lang="en-US" sz="3526" spc="-7" dirty="0">
                <a:solidFill>
                  <a:srgbClr val="0B3A7F"/>
                </a:solidFill>
                <a:latin typeface="Atkinson Hyperlegible" pitchFamily="2" charset="0"/>
              </a:rPr>
              <a:t>Quality alert - Ampicillin susceptible and </a:t>
            </a:r>
            <a:r>
              <a:rPr lang="en-US" sz="3526" spc="-7" dirty="0" err="1">
                <a:solidFill>
                  <a:srgbClr val="0B3A7F"/>
                </a:solidFill>
                <a:latin typeface="Atkinson Hyperlegible" pitchFamily="2" charset="0"/>
              </a:rPr>
              <a:t>Amox</a:t>
            </a:r>
            <a:r>
              <a:rPr lang="en-US" sz="3526" spc="-7" dirty="0">
                <a:solidFill>
                  <a:srgbClr val="0B3A7F"/>
                </a:solidFill>
                <a:latin typeface="Atkinson Hyperlegible" pitchFamily="2" charset="0"/>
              </a:rPr>
              <a:t>/</a:t>
            </a:r>
            <a:r>
              <a:rPr lang="en-US" sz="3526" spc="-7" dirty="0" err="1">
                <a:solidFill>
                  <a:srgbClr val="0B3A7F"/>
                </a:solidFill>
                <a:latin typeface="Atkinson Hyperlegible" pitchFamily="2" charset="0"/>
              </a:rPr>
              <a:t>Clav</a:t>
            </a:r>
            <a:r>
              <a:rPr lang="en-US" sz="3526" spc="-7" dirty="0">
                <a:solidFill>
                  <a:srgbClr val="0B3A7F"/>
                </a:solidFill>
                <a:latin typeface="Atkinson Hyperlegible" pitchFamily="2" charset="0"/>
              </a:rPr>
              <a:t> resistant</a:t>
            </a:r>
          </a:p>
        </p:txBody>
      </p:sp>
      <p:pic>
        <p:nvPicPr>
          <p:cNvPr id="3" name="Picture 2">
            <a:extLst>
              <a:ext uri="{FF2B5EF4-FFF2-40B4-BE49-F238E27FC236}">
                <a16:creationId xmlns:a16="http://schemas.microsoft.com/office/drawing/2014/main" id="{45DCADE6-EE18-5465-C1BB-EB34EF16E078}"/>
              </a:ext>
            </a:extLst>
          </p:cNvPr>
          <p:cNvPicPr>
            <a:picLocks noChangeAspect="1"/>
          </p:cNvPicPr>
          <p:nvPr/>
        </p:nvPicPr>
        <p:blipFill>
          <a:blip r:embed="rId2"/>
          <a:stretch>
            <a:fillRect/>
          </a:stretch>
        </p:blipFill>
        <p:spPr>
          <a:xfrm>
            <a:off x="3505200" y="4076700"/>
            <a:ext cx="10287000" cy="6001859"/>
          </a:xfrm>
          <a:prstGeom prst="rect">
            <a:avLst/>
          </a:prstGeom>
        </p:spPr>
      </p:pic>
      <p:grpSp>
        <p:nvGrpSpPr>
          <p:cNvPr id="2" name="Group 1">
            <a:extLst>
              <a:ext uri="{FF2B5EF4-FFF2-40B4-BE49-F238E27FC236}">
                <a16:creationId xmlns:a16="http://schemas.microsoft.com/office/drawing/2014/main" id="{B3FDF001-C195-1002-BC2C-A5ADA15867AA}"/>
              </a:ext>
            </a:extLst>
          </p:cNvPr>
          <p:cNvGrpSpPr/>
          <p:nvPr/>
        </p:nvGrpSpPr>
        <p:grpSpPr>
          <a:xfrm>
            <a:off x="146542" y="146542"/>
            <a:ext cx="882158" cy="882158"/>
            <a:chOff x="146542" y="146542"/>
            <a:chExt cx="882158" cy="882158"/>
          </a:xfrm>
        </p:grpSpPr>
        <p:sp>
          <p:nvSpPr>
            <p:cNvPr id="4" name="Freeform 4">
              <a:extLst>
                <a:ext uri="{FF2B5EF4-FFF2-40B4-BE49-F238E27FC236}">
                  <a16:creationId xmlns:a16="http://schemas.microsoft.com/office/drawing/2014/main" id="{A6AEF2CA-C60B-5654-F6E2-C0F00EC2935B}"/>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1" name="TextBox 5">
              <a:extLst>
                <a:ext uri="{FF2B5EF4-FFF2-40B4-BE49-F238E27FC236}">
                  <a16:creationId xmlns:a16="http://schemas.microsoft.com/office/drawing/2014/main" id="{E582FEFF-CE7D-C236-C1B3-3DF5A5A3AE27}"/>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2" name="Group 11">
            <a:extLst>
              <a:ext uri="{FF2B5EF4-FFF2-40B4-BE49-F238E27FC236}">
                <a16:creationId xmlns:a16="http://schemas.microsoft.com/office/drawing/2014/main" id="{F0831E06-30B8-5D1D-BBF6-0E73BA745525}"/>
              </a:ext>
            </a:extLst>
          </p:cNvPr>
          <p:cNvGrpSpPr/>
          <p:nvPr/>
        </p:nvGrpSpPr>
        <p:grpSpPr>
          <a:xfrm>
            <a:off x="152400" y="1028700"/>
            <a:ext cx="851038" cy="1182762"/>
            <a:chOff x="912991" y="1141338"/>
            <a:chExt cx="851038" cy="1182762"/>
          </a:xfrm>
        </p:grpSpPr>
        <p:sp>
          <p:nvSpPr>
            <p:cNvPr id="13" name="Freeform 6">
              <a:extLst>
                <a:ext uri="{FF2B5EF4-FFF2-40B4-BE49-F238E27FC236}">
                  <a16:creationId xmlns:a16="http://schemas.microsoft.com/office/drawing/2014/main" id="{28DB8862-C79A-B258-6A29-5A3E8402D6CF}"/>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4" name="TextBox 7">
              <a:extLst>
                <a:ext uri="{FF2B5EF4-FFF2-40B4-BE49-F238E27FC236}">
                  <a16:creationId xmlns:a16="http://schemas.microsoft.com/office/drawing/2014/main" id="{498D517C-46A4-C457-CF6F-99727FCEAEB1}"/>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3395402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114300"/>
            <a:ext cx="15032182"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Enter a QC isolate</a:t>
            </a:r>
          </a:p>
        </p:txBody>
      </p:sp>
      <p:sp>
        <p:nvSpPr>
          <p:cNvPr id="6" name="TextBox 4">
            <a:extLst>
              <a:ext uri="{FF2B5EF4-FFF2-40B4-BE49-F238E27FC236}">
                <a16:creationId xmlns:a16="http://schemas.microsoft.com/office/drawing/2014/main" id="{4169E666-BD01-19AC-CFF0-2B1A9C8EB822}"/>
              </a:ext>
            </a:extLst>
          </p:cNvPr>
          <p:cNvSpPr txBox="1"/>
          <p:nvPr/>
        </p:nvSpPr>
        <p:spPr>
          <a:xfrm>
            <a:off x="1981200" y="1333500"/>
            <a:ext cx="15392400" cy="3096489"/>
          </a:xfrm>
          <a:prstGeom prst="rect">
            <a:avLst/>
          </a:prstGeom>
        </p:spPr>
        <p:txBody>
          <a:bodyPr wrap="square" lIns="0" tIns="0" rIns="0" bIns="0" rtlCol="0" anchor="t">
            <a:spAutoFit/>
          </a:bodyPr>
          <a:lstStyle/>
          <a:p>
            <a:pPr algn="l">
              <a:lnSpc>
                <a:spcPts val="4936"/>
              </a:lnSpc>
            </a:pPr>
            <a:r>
              <a:rPr lang="en-US" sz="3526" spc="-7" dirty="0">
                <a:solidFill>
                  <a:srgbClr val="0B3A7F"/>
                </a:solidFill>
                <a:latin typeface="Atkinson Hyperlegible" pitchFamily="2" charset="0"/>
              </a:rPr>
              <a:t>Enter the number of the quality control strain, such as ATCC25922.</a:t>
            </a:r>
          </a:p>
          <a:p>
            <a:pPr algn="l">
              <a:lnSpc>
                <a:spcPts val="4936"/>
              </a:lnSpc>
            </a:pPr>
            <a:r>
              <a:rPr lang="en-US" sz="3526" spc="-7" dirty="0">
                <a:solidFill>
                  <a:srgbClr val="0B3A7F"/>
                </a:solidFill>
                <a:latin typeface="Atkinson Hyperlegible" pitchFamily="2" charset="0"/>
              </a:rPr>
              <a:t>WHONET will automatically recognize this as a “quality control” specimen.  For ATCC25922, WHONET will also recognize this as an </a:t>
            </a:r>
            <a:r>
              <a:rPr lang="en-US" sz="3526" i="1" spc="-7" dirty="0">
                <a:solidFill>
                  <a:srgbClr val="0B3A7F"/>
                </a:solidFill>
                <a:latin typeface="Atkinson Hyperlegible" pitchFamily="2" charset="0"/>
              </a:rPr>
              <a:t>Escherichia coli</a:t>
            </a:r>
            <a:r>
              <a:rPr lang="en-US" sz="3526" spc="-7" dirty="0">
                <a:solidFill>
                  <a:srgbClr val="0B3A7F"/>
                </a:solidFill>
                <a:latin typeface="Atkinson Hyperlegible" pitchFamily="2" charset="0"/>
              </a:rPr>
              <a:t>.  WHONET will flag results that are outside of the expected quality control range.</a:t>
            </a:r>
          </a:p>
        </p:txBody>
      </p:sp>
      <p:pic>
        <p:nvPicPr>
          <p:cNvPr id="3" name="Picture 2">
            <a:extLst>
              <a:ext uri="{FF2B5EF4-FFF2-40B4-BE49-F238E27FC236}">
                <a16:creationId xmlns:a16="http://schemas.microsoft.com/office/drawing/2014/main" id="{80DC3BEF-3427-A052-31DB-7D354E333CBE}"/>
              </a:ext>
            </a:extLst>
          </p:cNvPr>
          <p:cNvPicPr>
            <a:picLocks noChangeAspect="1"/>
          </p:cNvPicPr>
          <p:nvPr/>
        </p:nvPicPr>
        <p:blipFill>
          <a:blip r:embed="rId2"/>
          <a:stretch>
            <a:fillRect/>
          </a:stretch>
        </p:blipFill>
        <p:spPr>
          <a:xfrm>
            <a:off x="1016000" y="4797997"/>
            <a:ext cx="10650726" cy="4952806"/>
          </a:xfrm>
          <a:prstGeom prst="rect">
            <a:avLst/>
          </a:prstGeom>
        </p:spPr>
      </p:pic>
      <p:pic>
        <p:nvPicPr>
          <p:cNvPr id="11" name="Picture 10">
            <a:extLst>
              <a:ext uri="{FF2B5EF4-FFF2-40B4-BE49-F238E27FC236}">
                <a16:creationId xmlns:a16="http://schemas.microsoft.com/office/drawing/2014/main" id="{7783FA8C-AB2E-C9ED-522F-C924714DF6E1}"/>
              </a:ext>
            </a:extLst>
          </p:cNvPr>
          <p:cNvPicPr>
            <a:picLocks noChangeAspect="1"/>
          </p:cNvPicPr>
          <p:nvPr/>
        </p:nvPicPr>
        <p:blipFill>
          <a:blip r:embed="rId3"/>
          <a:stretch>
            <a:fillRect/>
          </a:stretch>
        </p:blipFill>
        <p:spPr>
          <a:xfrm>
            <a:off x="12712528" y="5402757"/>
            <a:ext cx="2984672" cy="731343"/>
          </a:xfrm>
          <a:prstGeom prst="rect">
            <a:avLst/>
          </a:prstGeom>
        </p:spPr>
      </p:pic>
      <p:pic>
        <p:nvPicPr>
          <p:cNvPr id="13" name="Picture 12">
            <a:extLst>
              <a:ext uri="{FF2B5EF4-FFF2-40B4-BE49-F238E27FC236}">
                <a16:creationId xmlns:a16="http://schemas.microsoft.com/office/drawing/2014/main" id="{63DA2643-824F-5FA8-00EB-274729F646AF}"/>
              </a:ext>
            </a:extLst>
          </p:cNvPr>
          <p:cNvPicPr>
            <a:picLocks noChangeAspect="1"/>
          </p:cNvPicPr>
          <p:nvPr/>
        </p:nvPicPr>
        <p:blipFill>
          <a:blip r:embed="rId4"/>
          <a:stretch>
            <a:fillRect/>
          </a:stretch>
        </p:blipFill>
        <p:spPr>
          <a:xfrm>
            <a:off x="12801600" y="6644824"/>
            <a:ext cx="3906982" cy="2918276"/>
          </a:xfrm>
          <a:prstGeom prst="rect">
            <a:avLst/>
          </a:prstGeom>
        </p:spPr>
      </p:pic>
      <p:grpSp>
        <p:nvGrpSpPr>
          <p:cNvPr id="2" name="Group 1">
            <a:extLst>
              <a:ext uri="{FF2B5EF4-FFF2-40B4-BE49-F238E27FC236}">
                <a16:creationId xmlns:a16="http://schemas.microsoft.com/office/drawing/2014/main" id="{99E227BC-F4AB-B227-6929-A070CFF28500}"/>
              </a:ext>
            </a:extLst>
          </p:cNvPr>
          <p:cNvGrpSpPr/>
          <p:nvPr/>
        </p:nvGrpSpPr>
        <p:grpSpPr>
          <a:xfrm>
            <a:off x="146542" y="146542"/>
            <a:ext cx="882158" cy="882158"/>
            <a:chOff x="146542" y="146542"/>
            <a:chExt cx="882158" cy="882158"/>
          </a:xfrm>
        </p:grpSpPr>
        <p:sp>
          <p:nvSpPr>
            <p:cNvPr id="4" name="Freeform 4">
              <a:extLst>
                <a:ext uri="{FF2B5EF4-FFF2-40B4-BE49-F238E27FC236}">
                  <a16:creationId xmlns:a16="http://schemas.microsoft.com/office/drawing/2014/main" id="{D8E7DA06-5630-E9B3-02FD-998C7A342463}"/>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2" name="TextBox 5">
              <a:extLst>
                <a:ext uri="{FF2B5EF4-FFF2-40B4-BE49-F238E27FC236}">
                  <a16:creationId xmlns:a16="http://schemas.microsoft.com/office/drawing/2014/main" id="{839FA289-4E19-1D9C-A85C-E8B757956E30}"/>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4" name="Group 13">
            <a:extLst>
              <a:ext uri="{FF2B5EF4-FFF2-40B4-BE49-F238E27FC236}">
                <a16:creationId xmlns:a16="http://schemas.microsoft.com/office/drawing/2014/main" id="{D3DF9378-F5B1-602E-4E02-A0BDDF3A557F}"/>
              </a:ext>
            </a:extLst>
          </p:cNvPr>
          <p:cNvGrpSpPr/>
          <p:nvPr/>
        </p:nvGrpSpPr>
        <p:grpSpPr>
          <a:xfrm>
            <a:off x="152400" y="1028700"/>
            <a:ext cx="851038" cy="1182762"/>
            <a:chOff x="912991" y="1141338"/>
            <a:chExt cx="851038" cy="1182762"/>
          </a:xfrm>
        </p:grpSpPr>
        <p:sp>
          <p:nvSpPr>
            <p:cNvPr id="15" name="Freeform 6">
              <a:extLst>
                <a:ext uri="{FF2B5EF4-FFF2-40B4-BE49-F238E27FC236}">
                  <a16:creationId xmlns:a16="http://schemas.microsoft.com/office/drawing/2014/main" id="{CAF8B55B-65DE-E532-C72F-F60357953EAE}"/>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Atkinson Hyperlegible" pitchFamily="2" charset="0"/>
              </a:endParaRPr>
            </a:p>
          </p:txBody>
        </p:sp>
        <p:sp>
          <p:nvSpPr>
            <p:cNvPr id="16" name="TextBox 7">
              <a:extLst>
                <a:ext uri="{FF2B5EF4-FFF2-40B4-BE49-F238E27FC236}">
                  <a16:creationId xmlns:a16="http://schemas.microsoft.com/office/drawing/2014/main" id="{22AFB59C-22C7-AB35-C36F-94A916CB9088}"/>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3868597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353906" y="-40305"/>
            <a:ext cx="15492068"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View the database</a:t>
            </a:r>
          </a:p>
        </p:txBody>
      </p:sp>
      <p:pic>
        <p:nvPicPr>
          <p:cNvPr id="10" name="Picture 9">
            <a:extLst>
              <a:ext uri="{FF2B5EF4-FFF2-40B4-BE49-F238E27FC236}">
                <a16:creationId xmlns:a16="http://schemas.microsoft.com/office/drawing/2014/main" id="{1D349327-A95E-89B1-DDFB-F44E71F4DEB2}"/>
              </a:ext>
            </a:extLst>
          </p:cNvPr>
          <p:cNvPicPr>
            <a:picLocks noChangeAspect="1"/>
          </p:cNvPicPr>
          <p:nvPr/>
        </p:nvPicPr>
        <p:blipFill>
          <a:blip r:embed="rId2"/>
          <a:stretch>
            <a:fillRect/>
          </a:stretch>
        </p:blipFill>
        <p:spPr>
          <a:xfrm>
            <a:off x="2133600" y="3543300"/>
            <a:ext cx="15081532" cy="5791200"/>
          </a:xfrm>
          <a:prstGeom prst="rect">
            <a:avLst/>
          </a:prstGeom>
        </p:spPr>
      </p:pic>
      <p:sp>
        <p:nvSpPr>
          <p:cNvPr id="11" name="TextBox 4">
            <a:extLst>
              <a:ext uri="{FF2B5EF4-FFF2-40B4-BE49-F238E27FC236}">
                <a16:creationId xmlns:a16="http://schemas.microsoft.com/office/drawing/2014/main" id="{3718DB9F-66C5-4296-994C-E611866171D4}"/>
              </a:ext>
            </a:extLst>
          </p:cNvPr>
          <p:cNvSpPr txBox="1"/>
          <p:nvPr/>
        </p:nvSpPr>
        <p:spPr>
          <a:xfrm>
            <a:off x="1981200" y="1341343"/>
            <a:ext cx="14663000" cy="1229760"/>
          </a:xfrm>
          <a:prstGeom prst="rect">
            <a:avLst/>
          </a:prstGeom>
        </p:spPr>
        <p:txBody>
          <a:bodyPr lIns="0" tIns="0" rIns="0" bIns="0" rtlCol="0" anchor="t">
            <a:spAutoFit/>
          </a:bodyPr>
          <a:lstStyle/>
          <a:p>
            <a:pPr algn="l">
              <a:lnSpc>
                <a:spcPts val="4936"/>
              </a:lnSpc>
            </a:pPr>
            <a:r>
              <a:rPr lang="en-US" sz="3526" spc="-7" dirty="0">
                <a:solidFill>
                  <a:srgbClr val="0B3A7F"/>
                </a:solidFill>
                <a:latin typeface="Atkinson Hyperlegible" pitchFamily="2" charset="0"/>
              </a:rPr>
              <a:t>Use this screen to make changes to the database, search for records, or print out clinical reports.  When you finish, click on Continue.</a:t>
            </a:r>
          </a:p>
        </p:txBody>
      </p:sp>
      <p:grpSp>
        <p:nvGrpSpPr>
          <p:cNvPr id="2" name="Group 1">
            <a:extLst>
              <a:ext uri="{FF2B5EF4-FFF2-40B4-BE49-F238E27FC236}">
                <a16:creationId xmlns:a16="http://schemas.microsoft.com/office/drawing/2014/main" id="{A0C24B8D-F87A-F341-270E-354BC6EE3B17}"/>
              </a:ext>
            </a:extLst>
          </p:cNvPr>
          <p:cNvGrpSpPr/>
          <p:nvPr/>
        </p:nvGrpSpPr>
        <p:grpSpPr>
          <a:xfrm>
            <a:off x="146542" y="146542"/>
            <a:ext cx="882158" cy="882158"/>
            <a:chOff x="146542" y="146542"/>
            <a:chExt cx="882158" cy="882158"/>
          </a:xfrm>
        </p:grpSpPr>
        <p:sp>
          <p:nvSpPr>
            <p:cNvPr id="3" name="Freeform 4">
              <a:extLst>
                <a:ext uri="{FF2B5EF4-FFF2-40B4-BE49-F238E27FC236}">
                  <a16:creationId xmlns:a16="http://schemas.microsoft.com/office/drawing/2014/main" id="{352DA63A-305F-6712-6B72-8718E04DD6B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4" name="TextBox 5">
              <a:extLst>
                <a:ext uri="{FF2B5EF4-FFF2-40B4-BE49-F238E27FC236}">
                  <a16:creationId xmlns:a16="http://schemas.microsoft.com/office/drawing/2014/main" id="{A5B73449-9965-A498-FD5F-F30A372B95B5}"/>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2" name="Group 11">
            <a:extLst>
              <a:ext uri="{FF2B5EF4-FFF2-40B4-BE49-F238E27FC236}">
                <a16:creationId xmlns:a16="http://schemas.microsoft.com/office/drawing/2014/main" id="{2730A736-79D7-3F84-0474-7C61629350CC}"/>
              </a:ext>
            </a:extLst>
          </p:cNvPr>
          <p:cNvGrpSpPr/>
          <p:nvPr/>
        </p:nvGrpSpPr>
        <p:grpSpPr>
          <a:xfrm>
            <a:off x="152400" y="1028700"/>
            <a:ext cx="851038" cy="1182762"/>
            <a:chOff x="912991" y="1141338"/>
            <a:chExt cx="851038" cy="1182762"/>
          </a:xfrm>
        </p:grpSpPr>
        <p:sp>
          <p:nvSpPr>
            <p:cNvPr id="13" name="Freeform 6">
              <a:extLst>
                <a:ext uri="{FF2B5EF4-FFF2-40B4-BE49-F238E27FC236}">
                  <a16:creationId xmlns:a16="http://schemas.microsoft.com/office/drawing/2014/main" id="{33B91BE8-6D6C-58A4-2CB0-757904428B5A}"/>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4" name="TextBox 7">
              <a:extLst>
                <a:ext uri="{FF2B5EF4-FFF2-40B4-BE49-F238E27FC236}">
                  <a16:creationId xmlns:a16="http://schemas.microsoft.com/office/drawing/2014/main" id="{E0465E0A-B859-1499-CDB3-B6618C4ADEF5}"/>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1613718" cy="1132027"/>
          </a:xfrm>
          <a:prstGeom prst="rect">
            <a:avLst/>
          </a:prstGeom>
        </p:spPr>
        <p:txBody>
          <a:bodyPr lIns="0" tIns="0" rIns="0" bIns="0" rtlCol="0" anchor="t">
            <a:spAutoFit/>
          </a:bodyPr>
          <a:lstStyle/>
          <a:p>
            <a:pPr algn="l">
              <a:lnSpc>
                <a:spcPts val="8959"/>
              </a:lnSpc>
            </a:pPr>
            <a:r>
              <a:rPr lang="en-US" sz="6399" spc="-12">
                <a:solidFill>
                  <a:srgbClr val="0B3A7F"/>
                </a:solidFill>
                <a:latin typeface="Atkinson Hyperlegible" pitchFamily="2" charset="0"/>
              </a:rPr>
              <a:t>Module 3. Data entry</a:t>
            </a:r>
          </a:p>
        </p:txBody>
      </p:sp>
      <p:sp>
        <p:nvSpPr>
          <p:cNvPr id="3" name="TextBox 3"/>
          <p:cNvSpPr txBox="1"/>
          <p:nvPr/>
        </p:nvSpPr>
        <p:spPr>
          <a:xfrm>
            <a:off x="2218963" y="1457771"/>
            <a:ext cx="11094552" cy="837793"/>
          </a:xfrm>
          <a:prstGeom prst="rect">
            <a:avLst/>
          </a:prstGeom>
        </p:spPr>
        <p:txBody>
          <a:bodyPr lIns="0" tIns="0" rIns="0" bIns="0" rtlCol="0" anchor="t">
            <a:spAutoFit/>
          </a:bodyPr>
          <a:lstStyle/>
          <a:p>
            <a:pPr algn="l">
              <a:lnSpc>
                <a:spcPts val="7068"/>
              </a:lnSpc>
            </a:pPr>
            <a:r>
              <a:rPr lang="en-US" sz="4200" b="1" spc="-8" dirty="0">
                <a:solidFill>
                  <a:srgbClr val="0B3A7F"/>
                </a:solidFill>
                <a:latin typeface="Atkinson Hyperlegible" pitchFamily="2" charset="0"/>
              </a:rPr>
              <a:t>Create a new data file</a:t>
            </a:r>
          </a:p>
        </p:txBody>
      </p:sp>
      <p:grpSp>
        <p:nvGrpSpPr>
          <p:cNvPr id="20" name="Group 19">
            <a:extLst>
              <a:ext uri="{FF2B5EF4-FFF2-40B4-BE49-F238E27FC236}">
                <a16:creationId xmlns:a16="http://schemas.microsoft.com/office/drawing/2014/main" id="{EFDF3965-10BC-D555-16C9-E806930BEDB4}"/>
              </a:ext>
            </a:extLst>
          </p:cNvPr>
          <p:cNvGrpSpPr/>
          <p:nvPr/>
        </p:nvGrpSpPr>
        <p:grpSpPr>
          <a:xfrm>
            <a:off x="146542" y="146542"/>
            <a:ext cx="882158" cy="882158"/>
            <a:chOff x="146542" y="146542"/>
            <a:chExt cx="882158" cy="882158"/>
          </a:xfrm>
        </p:grpSpPr>
        <p:sp>
          <p:nvSpPr>
            <p:cNvPr id="4" name="Freeform 4"/>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5" name="TextBox 5"/>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sp>
        <p:nvSpPr>
          <p:cNvPr id="16" name="TextBox 16"/>
          <p:cNvSpPr txBox="1"/>
          <p:nvPr/>
        </p:nvSpPr>
        <p:spPr>
          <a:xfrm>
            <a:off x="2218963" y="2589016"/>
            <a:ext cx="11094552" cy="837793"/>
          </a:xfrm>
          <a:prstGeom prst="rect">
            <a:avLst/>
          </a:prstGeom>
        </p:spPr>
        <p:txBody>
          <a:bodyPr lIns="0" tIns="0" rIns="0" bIns="0" rtlCol="0" anchor="t">
            <a:spAutoFit/>
          </a:bodyPr>
          <a:lstStyle/>
          <a:p>
            <a:pPr algn="l">
              <a:lnSpc>
                <a:spcPts val="7068"/>
              </a:lnSpc>
            </a:pPr>
            <a:r>
              <a:rPr lang="en-US" sz="4200" spc="-8">
                <a:solidFill>
                  <a:srgbClr val="0B3A7F"/>
                </a:solidFill>
                <a:latin typeface="Atkinson Hyperlegible" pitchFamily="2" charset="0"/>
              </a:rPr>
              <a:t>Entering and editing data</a:t>
            </a:r>
          </a:p>
        </p:txBody>
      </p:sp>
      <p:sp>
        <p:nvSpPr>
          <p:cNvPr id="17" name="TextBox 17"/>
          <p:cNvSpPr txBox="1"/>
          <p:nvPr/>
        </p:nvSpPr>
        <p:spPr>
          <a:xfrm>
            <a:off x="2218963" y="3722034"/>
            <a:ext cx="11094552" cy="1748299"/>
          </a:xfrm>
          <a:prstGeom prst="rect">
            <a:avLst/>
          </a:prstGeom>
        </p:spPr>
        <p:txBody>
          <a:bodyPr lIns="0" tIns="0" rIns="0" bIns="0" rtlCol="0" anchor="t">
            <a:spAutoFit/>
          </a:bodyPr>
          <a:lstStyle/>
          <a:p>
            <a:pPr>
              <a:lnSpc>
                <a:spcPts val="7068"/>
              </a:lnSpc>
            </a:pPr>
            <a:r>
              <a:rPr lang="en-US" sz="4200" spc="-8">
                <a:solidFill>
                  <a:srgbClr val="0B3A7F"/>
                </a:solidFill>
                <a:latin typeface="Atkinson Hyperlegible" pitchFamily="2" charset="0"/>
              </a:rPr>
              <a:t>Opening an existing data file</a:t>
            </a:r>
          </a:p>
          <a:p>
            <a:pPr algn="l">
              <a:lnSpc>
                <a:spcPts val="7068"/>
              </a:lnSpc>
            </a:pPr>
            <a:endParaRPr lang="en-US" sz="4200" spc="-8">
              <a:solidFill>
                <a:srgbClr val="0B3A7F"/>
              </a:solidFill>
              <a:latin typeface="Atkinson Hyperlegible" pitchFamily="2" charset="0"/>
            </a:endParaRPr>
          </a:p>
        </p:txBody>
      </p:sp>
      <p:sp>
        <p:nvSpPr>
          <p:cNvPr id="18" name="TextBox 18"/>
          <p:cNvSpPr txBox="1"/>
          <p:nvPr/>
        </p:nvSpPr>
        <p:spPr>
          <a:xfrm>
            <a:off x="2218963" y="6086018"/>
            <a:ext cx="11094552" cy="837793"/>
          </a:xfrm>
          <a:prstGeom prst="rect">
            <a:avLst/>
          </a:prstGeom>
        </p:spPr>
        <p:txBody>
          <a:bodyPr lIns="0" tIns="0" rIns="0" bIns="0" rtlCol="0" anchor="t">
            <a:spAutoFit/>
          </a:bodyPr>
          <a:lstStyle/>
          <a:p>
            <a:pPr algn="l">
              <a:lnSpc>
                <a:spcPts val="7068"/>
              </a:lnSpc>
            </a:pPr>
            <a:r>
              <a:rPr lang="en-US" sz="4200" spc="-8">
                <a:solidFill>
                  <a:srgbClr val="0B3A7F"/>
                </a:solidFill>
                <a:latin typeface="Atkinson Hyperlegible" pitchFamily="2" charset="0"/>
              </a:rPr>
              <a:t>Importing data with BacLink</a:t>
            </a:r>
          </a:p>
        </p:txBody>
      </p:sp>
      <p:sp>
        <p:nvSpPr>
          <p:cNvPr id="19" name="TextBox 19"/>
          <p:cNvSpPr txBox="1"/>
          <p:nvPr/>
        </p:nvSpPr>
        <p:spPr>
          <a:xfrm>
            <a:off x="2218963" y="4865034"/>
            <a:ext cx="11094552" cy="837793"/>
          </a:xfrm>
          <a:prstGeom prst="rect">
            <a:avLst/>
          </a:prstGeom>
        </p:spPr>
        <p:txBody>
          <a:bodyPr lIns="0" tIns="0" rIns="0" bIns="0" rtlCol="0" anchor="t">
            <a:spAutoFit/>
          </a:bodyPr>
          <a:lstStyle/>
          <a:p>
            <a:pPr algn="l">
              <a:lnSpc>
                <a:spcPts val="7068"/>
              </a:lnSpc>
            </a:pPr>
            <a:r>
              <a:rPr lang="en-US" sz="4200" spc="-8">
                <a:solidFill>
                  <a:srgbClr val="0B3A7F"/>
                </a:solidFill>
                <a:latin typeface="Atkinson Hyperlegible" pitchFamily="2" charset="0"/>
              </a:rPr>
              <a:t>Clinical reports</a:t>
            </a:r>
          </a:p>
        </p:txBody>
      </p:sp>
      <p:grpSp>
        <p:nvGrpSpPr>
          <p:cNvPr id="22" name="Group 21">
            <a:extLst>
              <a:ext uri="{FF2B5EF4-FFF2-40B4-BE49-F238E27FC236}">
                <a16:creationId xmlns:a16="http://schemas.microsoft.com/office/drawing/2014/main" id="{8CC05979-F4AF-8FA4-7EBC-91EF0477DCA5}"/>
              </a:ext>
            </a:extLst>
          </p:cNvPr>
          <p:cNvGrpSpPr/>
          <p:nvPr/>
        </p:nvGrpSpPr>
        <p:grpSpPr>
          <a:xfrm>
            <a:off x="901562" y="1111842"/>
            <a:ext cx="851038" cy="1212258"/>
            <a:chOff x="900153" y="1111842"/>
            <a:chExt cx="851038" cy="1212258"/>
          </a:xfrm>
        </p:grpSpPr>
        <p:sp>
          <p:nvSpPr>
            <p:cNvPr id="23" name="Freeform 6">
              <a:extLst>
                <a:ext uri="{FF2B5EF4-FFF2-40B4-BE49-F238E27FC236}">
                  <a16:creationId xmlns:a16="http://schemas.microsoft.com/office/drawing/2014/main" id="{D138995E-DBC0-CFDE-BC49-F98E9B89BDC3}"/>
                </a:ext>
              </a:extLst>
            </p:cNvPr>
            <p:cNvSpPr/>
            <p:nvPr/>
          </p:nvSpPr>
          <p:spPr>
            <a:xfrm>
              <a:off x="900153"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4" name="TextBox 7">
              <a:extLst>
                <a:ext uri="{FF2B5EF4-FFF2-40B4-BE49-F238E27FC236}">
                  <a16:creationId xmlns:a16="http://schemas.microsoft.com/office/drawing/2014/main" id="{455F0000-CB25-4FE1-500B-7B7F55A068B4}"/>
                </a:ext>
              </a:extLst>
            </p:cNvPr>
            <p:cNvSpPr txBox="1"/>
            <p:nvPr/>
          </p:nvSpPr>
          <p:spPr>
            <a:xfrm>
              <a:off x="1168179"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grpSp>
        <p:nvGrpSpPr>
          <p:cNvPr id="25" name="Group 24">
            <a:extLst>
              <a:ext uri="{FF2B5EF4-FFF2-40B4-BE49-F238E27FC236}">
                <a16:creationId xmlns:a16="http://schemas.microsoft.com/office/drawing/2014/main" id="{0AAE5D34-DABC-0F79-867B-83E1319EEB12}"/>
              </a:ext>
            </a:extLst>
          </p:cNvPr>
          <p:cNvGrpSpPr/>
          <p:nvPr/>
        </p:nvGrpSpPr>
        <p:grpSpPr>
          <a:xfrm>
            <a:off x="914400" y="1111842"/>
            <a:ext cx="851038" cy="1212258"/>
            <a:chOff x="912991" y="1111842"/>
            <a:chExt cx="851038" cy="1212258"/>
          </a:xfrm>
        </p:grpSpPr>
        <p:sp>
          <p:nvSpPr>
            <p:cNvPr id="26" name="Freeform 6">
              <a:extLst>
                <a:ext uri="{FF2B5EF4-FFF2-40B4-BE49-F238E27FC236}">
                  <a16:creationId xmlns:a16="http://schemas.microsoft.com/office/drawing/2014/main" id="{2A560CBC-CF58-8681-A9A3-C3EB9885257F}"/>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7" name="TextBox 7">
              <a:extLst>
                <a:ext uri="{FF2B5EF4-FFF2-40B4-BE49-F238E27FC236}">
                  <a16:creationId xmlns:a16="http://schemas.microsoft.com/office/drawing/2014/main" id="{ACE09AD9-3137-AF4C-574B-D285B54FC432}"/>
                </a:ext>
              </a:extLst>
            </p:cNvPr>
            <p:cNvSpPr txBox="1"/>
            <p:nvPr/>
          </p:nvSpPr>
          <p:spPr>
            <a:xfrm>
              <a:off x="1153431"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grpSp>
        <p:nvGrpSpPr>
          <p:cNvPr id="28" name="Group 27">
            <a:extLst>
              <a:ext uri="{FF2B5EF4-FFF2-40B4-BE49-F238E27FC236}">
                <a16:creationId xmlns:a16="http://schemas.microsoft.com/office/drawing/2014/main" id="{DF275ACE-CAAF-7DA7-4D48-C1A085F15591}"/>
              </a:ext>
            </a:extLst>
          </p:cNvPr>
          <p:cNvGrpSpPr/>
          <p:nvPr/>
        </p:nvGrpSpPr>
        <p:grpSpPr>
          <a:xfrm>
            <a:off x="914400" y="2277396"/>
            <a:ext cx="851038" cy="1182762"/>
            <a:chOff x="912991" y="1141338"/>
            <a:chExt cx="851038" cy="1182762"/>
          </a:xfrm>
        </p:grpSpPr>
        <p:sp>
          <p:nvSpPr>
            <p:cNvPr id="29" name="Freeform 6">
              <a:extLst>
                <a:ext uri="{FF2B5EF4-FFF2-40B4-BE49-F238E27FC236}">
                  <a16:creationId xmlns:a16="http://schemas.microsoft.com/office/drawing/2014/main" id="{6AE1032E-C7BC-0B82-C39C-A5C3320C7AD8}"/>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0" name="TextBox 7">
              <a:extLst>
                <a:ext uri="{FF2B5EF4-FFF2-40B4-BE49-F238E27FC236}">
                  <a16:creationId xmlns:a16="http://schemas.microsoft.com/office/drawing/2014/main" id="{F8835520-5C16-4F4B-1A87-EB4E303137CB}"/>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31" name="Group 30">
            <a:extLst>
              <a:ext uri="{FF2B5EF4-FFF2-40B4-BE49-F238E27FC236}">
                <a16:creationId xmlns:a16="http://schemas.microsoft.com/office/drawing/2014/main" id="{9B4A5C60-DF5B-162D-B781-F20FBDCE169D}"/>
              </a:ext>
            </a:extLst>
          </p:cNvPr>
          <p:cNvGrpSpPr/>
          <p:nvPr/>
        </p:nvGrpSpPr>
        <p:grpSpPr>
          <a:xfrm>
            <a:off x="901562" y="3427338"/>
            <a:ext cx="851038" cy="1182762"/>
            <a:chOff x="912991" y="1141338"/>
            <a:chExt cx="851038" cy="1182762"/>
          </a:xfrm>
        </p:grpSpPr>
        <p:sp>
          <p:nvSpPr>
            <p:cNvPr id="32" name="Freeform 6">
              <a:extLst>
                <a:ext uri="{FF2B5EF4-FFF2-40B4-BE49-F238E27FC236}">
                  <a16:creationId xmlns:a16="http://schemas.microsoft.com/office/drawing/2014/main" id="{7B0D40DB-0CC2-A521-819D-6FF2CDBBB2B1}"/>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3" name="TextBox 7">
              <a:extLst>
                <a:ext uri="{FF2B5EF4-FFF2-40B4-BE49-F238E27FC236}">
                  <a16:creationId xmlns:a16="http://schemas.microsoft.com/office/drawing/2014/main" id="{96452388-5E95-13F6-ADE4-2D4E1799124E}"/>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grpSp>
        <p:nvGrpSpPr>
          <p:cNvPr id="34" name="Group 33">
            <a:extLst>
              <a:ext uri="{FF2B5EF4-FFF2-40B4-BE49-F238E27FC236}">
                <a16:creationId xmlns:a16="http://schemas.microsoft.com/office/drawing/2014/main" id="{F53D5E23-6052-21DE-3B4D-F013D182331B}"/>
              </a:ext>
            </a:extLst>
          </p:cNvPr>
          <p:cNvGrpSpPr/>
          <p:nvPr/>
        </p:nvGrpSpPr>
        <p:grpSpPr>
          <a:xfrm>
            <a:off x="914400" y="4646538"/>
            <a:ext cx="851038" cy="1182762"/>
            <a:chOff x="912991" y="1141338"/>
            <a:chExt cx="851038" cy="1182762"/>
          </a:xfrm>
        </p:grpSpPr>
        <p:sp>
          <p:nvSpPr>
            <p:cNvPr id="35" name="Freeform 6">
              <a:extLst>
                <a:ext uri="{FF2B5EF4-FFF2-40B4-BE49-F238E27FC236}">
                  <a16:creationId xmlns:a16="http://schemas.microsoft.com/office/drawing/2014/main" id="{7470E837-9494-EA9F-8ACC-148EBB52A82A}"/>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6" name="TextBox 7">
              <a:extLst>
                <a:ext uri="{FF2B5EF4-FFF2-40B4-BE49-F238E27FC236}">
                  <a16:creationId xmlns:a16="http://schemas.microsoft.com/office/drawing/2014/main" id="{4A841E17-BF31-87EE-7A35-A23BC9D0F53D}"/>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grpSp>
        <p:nvGrpSpPr>
          <p:cNvPr id="37" name="Group 36">
            <a:extLst>
              <a:ext uri="{FF2B5EF4-FFF2-40B4-BE49-F238E27FC236}">
                <a16:creationId xmlns:a16="http://schemas.microsoft.com/office/drawing/2014/main" id="{1A021177-452A-C1C0-FEDF-5C96E5035FBF}"/>
              </a:ext>
            </a:extLst>
          </p:cNvPr>
          <p:cNvGrpSpPr/>
          <p:nvPr/>
        </p:nvGrpSpPr>
        <p:grpSpPr>
          <a:xfrm>
            <a:off x="914400" y="5774535"/>
            <a:ext cx="851038" cy="1210603"/>
            <a:chOff x="912991" y="1133277"/>
            <a:chExt cx="851038" cy="1210603"/>
          </a:xfrm>
        </p:grpSpPr>
        <p:sp>
          <p:nvSpPr>
            <p:cNvPr id="38" name="Freeform 6">
              <a:extLst>
                <a:ext uri="{FF2B5EF4-FFF2-40B4-BE49-F238E27FC236}">
                  <a16:creationId xmlns:a16="http://schemas.microsoft.com/office/drawing/2014/main" id="{3D36C43E-83E1-E66F-65D7-E2D725E84B36}"/>
                </a:ext>
              </a:extLst>
            </p:cNvPr>
            <p:cNvSpPr/>
            <p:nvPr/>
          </p:nvSpPr>
          <p:spPr>
            <a:xfrm>
              <a:off x="912991" y="149284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latin typeface="Atkinson Hyperlegible" pitchFamily="2" charset="0"/>
              </a:endParaRPr>
            </a:p>
          </p:txBody>
        </p:sp>
        <p:sp>
          <p:nvSpPr>
            <p:cNvPr id="39" name="TextBox 7">
              <a:extLst>
                <a:ext uri="{FF2B5EF4-FFF2-40B4-BE49-F238E27FC236}">
                  <a16:creationId xmlns:a16="http://schemas.microsoft.com/office/drawing/2014/main" id="{D2F9E3AD-B3EC-174B-26DF-51258CFE69D9}"/>
                </a:ext>
              </a:extLst>
            </p:cNvPr>
            <p:cNvSpPr txBox="1"/>
            <p:nvPr/>
          </p:nvSpPr>
          <p:spPr>
            <a:xfrm>
              <a:off x="1168179" y="1133277"/>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E</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353906" y="-40305"/>
            <a:ext cx="15492068"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Exit data entry</a:t>
            </a:r>
          </a:p>
        </p:txBody>
      </p:sp>
      <p:sp>
        <p:nvSpPr>
          <p:cNvPr id="11" name="TextBox 4">
            <a:extLst>
              <a:ext uri="{FF2B5EF4-FFF2-40B4-BE49-F238E27FC236}">
                <a16:creationId xmlns:a16="http://schemas.microsoft.com/office/drawing/2014/main" id="{3718DB9F-66C5-4296-994C-E611866171D4}"/>
              </a:ext>
            </a:extLst>
          </p:cNvPr>
          <p:cNvSpPr txBox="1"/>
          <p:nvPr/>
        </p:nvSpPr>
        <p:spPr>
          <a:xfrm>
            <a:off x="2057400" y="1341343"/>
            <a:ext cx="14663000" cy="1858137"/>
          </a:xfrm>
          <a:prstGeom prst="rect">
            <a:avLst/>
          </a:prstGeom>
        </p:spPr>
        <p:txBody>
          <a:bodyPr lIns="0" tIns="0" rIns="0" bIns="0" rtlCol="0" anchor="t">
            <a:spAutoFit/>
          </a:bodyPr>
          <a:lstStyle/>
          <a:p>
            <a:pPr algn="l">
              <a:lnSpc>
                <a:spcPts val="4936"/>
              </a:lnSpc>
            </a:pPr>
            <a:r>
              <a:rPr lang="en-US" sz="3526" spc="-7" dirty="0">
                <a:solidFill>
                  <a:srgbClr val="0B3A7F"/>
                </a:solidFill>
                <a:latin typeface="Atkinson Hyperlegible" pitchFamily="2" charset="0"/>
              </a:rPr>
              <a:t>WHONET you are finished with data entry, click on “Exit” to return to the main menu.</a:t>
            </a:r>
          </a:p>
          <a:p>
            <a:pPr algn="l">
              <a:lnSpc>
                <a:spcPts val="4936"/>
              </a:lnSpc>
            </a:pPr>
            <a:endParaRPr lang="en-US" sz="3526" spc="-7" dirty="0">
              <a:solidFill>
                <a:srgbClr val="0B3A7F"/>
              </a:solidFill>
              <a:latin typeface="Atkinson Hyperlegible" pitchFamily="2" charset="0"/>
            </a:endParaRPr>
          </a:p>
        </p:txBody>
      </p:sp>
      <p:pic>
        <p:nvPicPr>
          <p:cNvPr id="3" name="Picture 2">
            <a:extLst>
              <a:ext uri="{FF2B5EF4-FFF2-40B4-BE49-F238E27FC236}">
                <a16:creationId xmlns:a16="http://schemas.microsoft.com/office/drawing/2014/main" id="{5546E0F9-7D06-DF44-8ABD-06271A0C5472}"/>
              </a:ext>
            </a:extLst>
          </p:cNvPr>
          <p:cNvPicPr>
            <a:picLocks noChangeAspect="1"/>
          </p:cNvPicPr>
          <p:nvPr/>
        </p:nvPicPr>
        <p:blipFill>
          <a:blip r:embed="rId2"/>
          <a:stretch>
            <a:fillRect/>
          </a:stretch>
        </p:blipFill>
        <p:spPr>
          <a:xfrm>
            <a:off x="5497658" y="3153166"/>
            <a:ext cx="7845160" cy="6714734"/>
          </a:xfrm>
          <a:prstGeom prst="rect">
            <a:avLst/>
          </a:prstGeom>
        </p:spPr>
      </p:pic>
      <p:sp>
        <p:nvSpPr>
          <p:cNvPr id="4" name="Rectangle: Rounded Corners 3">
            <a:extLst>
              <a:ext uri="{FF2B5EF4-FFF2-40B4-BE49-F238E27FC236}">
                <a16:creationId xmlns:a16="http://schemas.microsoft.com/office/drawing/2014/main" id="{55AB732C-581E-FFE1-D3B1-AD898EEED977}"/>
              </a:ext>
            </a:extLst>
          </p:cNvPr>
          <p:cNvSpPr/>
          <p:nvPr/>
        </p:nvSpPr>
        <p:spPr bwMode="auto">
          <a:xfrm>
            <a:off x="4954259" y="7121490"/>
            <a:ext cx="8609341" cy="874068"/>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grpSp>
        <p:nvGrpSpPr>
          <p:cNvPr id="2" name="Group 1">
            <a:extLst>
              <a:ext uri="{FF2B5EF4-FFF2-40B4-BE49-F238E27FC236}">
                <a16:creationId xmlns:a16="http://schemas.microsoft.com/office/drawing/2014/main" id="{2D13AAA5-A8B8-E201-D205-C66DE0A19F75}"/>
              </a:ext>
            </a:extLst>
          </p:cNvPr>
          <p:cNvGrpSpPr/>
          <p:nvPr/>
        </p:nvGrpSpPr>
        <p:grpSpPr>
          <a:xfrm>
            <a:off x="146542" y="146542"/>
            <a:ext cx="882158" cy="882158"/>
            <a:chOff x="146542" y="146542"/>
            <a:chExt cx="882158" cy="882158"/>
          </a:xfrm>
        </p:grpSpPr>
        <p:sp>
          <p:nvSpPr>
            <p:cNvPr id="10" name="Freeform 4">
              <a:extLst>
                <a:ext uri="{FF2B5EF4-FFF2-40B4-BE49-F238E27FC236}">
                  <a16:creationId xmlns:a16="http://schemas.microsoft.com/office/drawing/2014/main" id="{046EBBA5-7164-98BE-471C-0C7D36DEADFF}"/>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2" name="TextBox 5">
              <a:extLst>
                <a:ext uri="{FF2B5EF4-FFF2-40B4-BE49-F238E27FC236}">
                  <a16:creationId xmlns:a16="http://schemas.microsoft.com/office/drawing/2014/main" id="{4FED6CBC-9825-1CF0-0AAF-34484800F1BB}"/>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3" name="Group 12">
            <a:extLst>
              <a:ext uri="{FF2B5EF4-FFF2-40B4-BE49-F238E27FC236}">
                <a16:creationId xmlns:a16="http://schemas.microsoft.com/office/drawing/2014/main" id="{2AC85655-D6DE-2B56-5DB9-FC83E8185F26}"/>
              </a:ext>
            </a:extLst>
          </p:cNvPr>
          <p:cNvGrpSpPr/>
          <p:nvPr/>
        </p:nvGrpSpPr>
        <p:grpSpPr>
          <a:xfrm>
            <a:off x="152400" y="1028700"/>
            <a:ext cx="851038" cy="1182762"/>
            <a:chOff x="912991" y="1141338"/>
            <a:chExt cx="851038" cy="1182762"/>
          </a:xfrm>
        </p:grpSpPr>
        <p:sp>
          <p:nvSpPr>
            <p:cNvPr id="14" name="Freeform 6">
              <a:extLst>
                <a:ext uri="{FF2B5EF4-FFF2-40B4-BE49-F238E27FC236}">
                  <a16:creationId xmlns:a16="http://schemas.microsoft.com/office/drawing/2014/main" id="{1ABC9282-6146-126D-9B22-8E6EED2B4517}"/>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5" name="TextBox 7">
              <a:extLst>
                <a:ext uri="{FF2B5EF4-FFF2-40B4-BE49-F238E27FC236}">
                  <a16:creationId xmlns:a16="http://schemas.microsoft.com/office/drawing/2014/main" id="{B4EBD81A-B8F7-6535-DEEF-AA0C2457F09A}"/>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1808971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3D802-629C-B1B9-D46F-1A55086392C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7E59607-9A91-E465-E9FA-0D50E1D0DEBA}"/>
              </a:ext>
            </a:extLst>
          </p:cNvPr>
          <p:cNvSpPr txBox="1"/>
          <p:nvPr/>
        </p:nvSpPr>
        <p:spPr>
          <a:xfrm>
            <a:off x="1568882" y="22717"/>
            <a:ext cx="11613718" cy="1132027"/>
          </a:xfrm>
          <a:prstGeom prst="rect">
            <a:avLst/>
          </a:prstGeom>
        </p:spPr>
        <p:txBody>
          <a:bodyPr lIns="0" tIns="0" rIns="0" bIns="0" rtlCol="0" anchor="t">
            <a:spAutoFit/>
          </a:bodyPr>
          <a:lstStyle/>
          <a:p>
            <a:pPr algn="l">
              <a:lnSpc>
                <a:spcPts val="8959"/>
              </a:lnSpc>
            </a:pPr>
            <a:r>
              <a:rPr lang="en-US" sz="6399" spc="-12">
                <a:solidFill>
                  <a:srgbClr val="0B3A7F"/>
                </a:solidFill>
                <a:latin typeface="Atkinson Hyperlegible" pitchFamily="2" charset="0"/>
              </a:rPr>
              <a:t>Module 3. Data entry</a:t>
            </a:r>
          </a:p>
        </p:txBody>
      </p:sp>
      <p:sp>
        <p:nvSpPr>
          <p:cNvPr id="3" name="TextBox 3">
            <a:extLst>
              <a:ext uri="{FF2B5EF4-FFF2-40B4-BE49-F238E27FC236}">
                <a16:creationId xmlns:a16="http://schemas.microsoft.com/office/drawing/2014/main" id="{5F8DCEFF-403D-0C19-4ABC-512AE1176B8D}"/>
              </a:ext>
            </a:extLst>
          </p:cNvPr>
          <p:cNvSpPr txBox="1"/>
          <p:nvPr/>
        </p:nvSpPr>
        <p:spPr>
          <a:xfrm>
            <a:off x="2218963" y="1457771"/>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Create a new data file</a:t>
            </a:r>
          </a:p>
        </p:txBody>
      </p:sp>
      <p:grpSp>
        <p:nvGrpSpPr>
          <p:cNvPr id="20" name="Group 19">
            <a:extLst>
              <a:ext uri="{FF2B5EF4-FFF2-40B4-BE49-F238E27FC236}">
                <a16:creationId xmlns:a16="http://schemas.microsoft.com/office/drawing/2014/main" id="{3B83080D-8F8F-9322-020F-02428F3568F1}"/>
              </a:ext>
            </a:extLst>
          </p:cNvPr>
          <p:cNvGrpSpPr/>
          <p:nvPr/>
        </p:nvGrpSpPr>
        <p:grpSpPr>
          <a:xfrm>
            <a:off x="146542" y="146542"/>
            <a:ext cx="882158" cy="882158"/>
            <a:chOff x="146542" y="146542"/>
            <a:chExt cx="882158" cy="882158"/>
          </a:xfrm>
        </p:grpSpPr>
        <p:sp>
          <p:nvSpPr>
            <p:cNvPr id="4" name="Freeform 4">
              <a:extLst>
                <a:ext uri="{FF2B5EF4-FFF2-40B4-BE49-F238E27FC236}">
                  <a16:creationId xmlns:a16="http://schemas.microsoft.com/office/drawing/2014/main" id="{07ABE35E-4673-5814-DD52-483A2763CAC8}"/>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5" name="TextBox 5">
              <a:extLst>
                <a:ext uri="{FF2B5EF4-FFF2-40B4-BE49-F238E27FC236}">
                  <a16:creationId xmlns:a16="http://schemas.microsoft.com/office/drawing/2014/main" id="{2580A4C6-EBB3-6021-0D28-5BDBA86D66B6}"/>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sp>
        <p:nvSpPr>
          <p:cNvPr id="16" name="TextBox 16">
            <a:extLst>
              <a:ext uri="{FF2B5EF4-FFF2-40B4-BE49-F238E27FC236}">
                <a16:creationId xmlns:a16="http://schemas.microsoft.com/office/drawing/2014/main" id="{81D3B8A3-600E-06D9-37CB-046E68A548AD}"/>
              </a:ext>
            </a:extLst>
          </p:cNvPr>
          <p:cNvSpPr txBox="1"/>
          <p:nvPr/>
        </p:nvSpPr>
        <p:spPr>
          <a:xfrm>
            <a:off x="2218963" y="2589016"/>
            <a:ext cx="11094552" cy="837793"/>
          </a:xfrm>
          <a:prstGeom prst="rect">
            <a:avLst/>
          </a:prstGeom>
        </p:spPr>
        <p:txBody>
          <a:bodyPr lIns="0" tIns="0" rIns="0" bIns="0" rtlCol="0" anchor="t">
            <a:spAutoFit/>
          </a:bodyPr>
          <a:lstStyle/>
          <a:p>
            <a:pPr algn="l">
              <a:lnSpc>
                <a:spcPts val="7068"/>
              </a:lnSpc>
            </a:pPr>
            <a:r>
              <a:rPr lang="en-US" sz="4200" spc="-8">
                <a:solidFill>
                  <a:srgbClr val="0B3A7F"/>
                </a:solidFill>
                <a:latin typeface="Atkinson Hyperlegible" pitchFamily="2" charset="0"/>
              </a:rPr>
              <a:t>Entering and editing data</a:t>
            </a:r>
          </a:p>
        </p:txBody>
      </p:sp>
      <p:sp>
        <p:nvSpPr>
          <p:cNvPr id="17" name="TextBox 17">
            <a:extLst>
              <a:ext uri="{FF2B5EF4-FFF2-40B4-BE49-F238E27FC236}">
                <a16:creationId xmlns:a16="http://schemas.microsoft.com/office/drawing/2014/main" id="{70C28DF8-F4D7-0C1F-3C77-CAFC63C08D2B}"/>
              </a:ext>
            </a:extLst>
          </p:cNvPr>
          <p:cNvSpPr txBox="1"/>
          <p:nvPr/>
        </p:nvSpPr>
        <p:spPr>
          <a:xfrm>
            <a:off x="2218963" y="3722034"/>
            <a:ext cx="11094552" cy="1748299"/>
          </a:xfrm>
          <a:prstGeom prst="rect">
            <a:avLst/>
          </a:prstGeom>
        </p:spPr>
        <p:txBody>
          <a:bodyPr lIns="0" tIns="0" rIns="0" bIns="0" rtlCol="0" anchor="t">
            <a:spAutoFit/>
          </a:bodyPr>
          <a:lstStyle/>
          <a:p>
            <a:pPr>
              <a:lnSpc>
                <a:spcPts val="7068"/>
              </a:lnSpc>
            </a:pPr>
            <a:r>
              <a:rPr lang="en-US" sz="4200" b="1" spc="-8">
                <a:solidFill>
                  <a:srgbClr val="0B3A7F"/>
                </a:solidFill>
                <a:latin typeface="Atkinson Hyperlegible" pitchFamily="2" charset="0"/>
              </a:rPr>
              <a:t>Opening an existing data file</a:t>
            </a:r>
          </a:p>
          <a:p>
            <a:pPr algn="l">
              <a:lnSpc>
                <a:spcPts val="7068"/>
              </a:lnSpc>
            </a:pPr>
            <a:endParaRPr lang="en-US" sz="4200" b="1" spc="-8">
              <a:solidFill>
                <a:srgbClr val="0B3A7F"/>
              </a:solidFill>
              <a:latin typeface="Atkinson Hyperlegible" pitchFamily="2" charset="0"/>
            </a:endParaRPr>
          </a:p>
        </p:txBody>
      </p:sp>
      <p:sp>
        <p:nvSpPr>
          <p:cNvPr id="18" name="TextBox 18">
            <a:extLst>
              <a:ext uri="{FF2B5EF4-FFF2-40B4-BE49-F238E27FC236}">
                <a16:creationId xmlns:a16="http://schemas.microsoft.com/office/drawing/2014/main" id="{03894D4E-228F-339B-6337-BF5A1746724A}"/>
              </a:ext>
            </a:extLst>
          </p:cNvPr>
          <p:cNvSpPr txBox="1"/>
          <p:nvPr/>
        </p:nvSpPr>
        <p:spPr>
          <a:xfrm>
            <a:off x="2218963" y="6086018"/>
            <a:ext cx="11094552" cy="837793"/>
          </a:xfrm>
          <a:prstGeom prst="rect">
            <a:avLst/>
          </a:prstGeom>
        </p:spPr>
        <p:txBody>
          <a:bodyPr lIns="0" tIns="0" rIns="0" bIns="0" rtlCol="0" anchor="t">
            <a:spAutoFit/>
          </a:bodyPr>
          <a:lstStyle/>
          <a:p>
            <a:pPr algn="l">
              <a:lnSpc>
                <a:spcPts val="7068"/>
              </a:lnSpc>
            </a:pPr>
            <a:r>
              <a:rPr lang="en-US" sz="4200" spc="-8">
                <a:solidFill>
                  <a:srgbClr val="0B3A7F"/>
                </a:solidFill>
                <a:latin typeface="Atkinson Hyperlegible" pitchFamily="2" charset="0"/>
              </a:rPr>
              <a:t>Importing data with BacLink</a:t>
            </a:r>
          </a:p>
        </p:txBody>
      </p:sp>
      <p:sp>
        <p:nvSpPr>
          <p:cNvPr id="19" name="TextBox 19">
            <a:extLst>
              <a:ext uri="{FF2B5EF4-FFF2-40B4-BE49-F238E27FC236}">
                <a16:creationId xmlns:a16="http://schemas.microsoft.com/office/drawing/2014/main" id="{E5BE14FC-18A8-52ED-F3EC-7DEF01ADA13F}"/>
              </a:ext>
            </a:extLst>
          </p:cNvPr>
          <p:cNvSpPr txBox="1"/>
          <p:nvPr/>
        </p:nvSpPr>
        <p:spPr>
          <a:xfrm>
            <a:off x="2218963" y="4865034"/>
            <a:ext cx="11094552" cy="837793"/>
          </a:xfrm>
          <a:prstGeom prst="rect">
            <a:avLst/>
          </a:prstGeom>
        </p:spPr>
        <p:txBody>
          <a:bodyPr lIns="0" tIns="0" rIns="0" bIns="0" rtlCol="0" anchor="t">
            <a:spAutoFit/>
          </a:bodyPr>
          <a:lstStyle/>
          <a:p>
            <a:pPr algn="l">
              <a:lnSpc>
                <a:spcPts val="7068"/>
              </a:lnSpc>
            </a:pPr>
            <a:r>
              <a:rPr lang="en-US" sz="4200" spc="-8">
                <a:solidFill>
                  <a:srgbClr val="0B3A7F"/>
                </a:solidFill>
                <a:latin typeface="Atkinson Hyperlegible" pitchFamily="2" charset="0"/>
              </a:rPr>
              <a:t>Clinical reports</a:t>
            </a:r>
          </a:p>
        </p:txBody>
      </p:sp>
      <p:grpSp>
        <p:nvGrpSpPr>
          <p:cNvPr id="22" name="Group 21">
            <a:extLst>
              <a:ext uri="{FF2B5EF4-FFF2-40B4-BE49-F238E27FC236}">
                <a16:creationId xmlns:a16="http://schemas.microsoft.com/office/drawing/2014/main" id="{478B972E-F77B-8170-E1BD-E21CEFB52CC1}"/>
              </a:ext>
            </a:extLst>
          </p:cNvPr>
          <p:cNvGrpSpPr/>
          <p:nvPr/>
        </p:nvGrpSpPr>
        <p:grpSpPr>
          <a:xfrm>
            <a:off x="901562" y="1111842"/>
            <a:ext cx="851038" cy="1212258"/>
            <a:chOff x="900153" y="1111842"/>
            <a:chExt cx="851038" cy="1212258"/>
          </a:xfrm>
        </p:grpSpPr>
        <p:sp>
          <p:nvSpPr>
            <p:cNvPr id="23" name="Freeform 6">
              <a:extLst>
                <a:ext uri="{FF2B5EF4-FFF2-40B4-BE49-F238E27FC236}">
                  <a16:creationId xmlns:a16="http://schemas.microsoft.com/office/drawing/2014/main" id="{681FF4B9-FF6C-2584-E58E-5E698C7F1CAC}"/>
                </a:ext>
              </a:extLst>
            </p:cNvPr>
            <p:cNvSpPr/>
            <p:nvPr/>
          </p:nvSpPr>
          <p:spPr>
            <a:xfrm>
              <a:off x="900153"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4" name="TextBox 7">
              <a:extLst>
                <a:ext uri="{FF2B5EF4-FFF2-40B4-BE49-F238E27FC236}">
                  <a16:creationId xmlns:a16="http://schemas.microsoft.com/office/drawing/2014/main" id="{0BDAFD7C-65C9-1D8E-62AD-6D7BE9246AA3}"/>
                </a:ext>
              </a:extLst>
            </p:cNvPr>
            <p:cNvSpPr txBox="1"/>
            <p:nvPr/>
          </p:nvSpPr>
          <p:spPr>
            <a:xfrm>
              <a:off x="1168179"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grpSp>
        <p:nvGrpSpPr>
          <p:cNvPr id="25" name="Group 24">
            <a:extLst>
              <a:ext uri="{FF2B5EF4-FFF2-40B4-BE49-F238E27FC236}">
                <a16:creationId xmlns:a16="http://schemas.microsoft.com/office/drawing/2014/main" id="{FA33E64F-1E05-52BC-DE17-0429D712D2D9}"/>
              </a:ext>
            </a:extLst>
          </p:cNvPr>
          <p:cNvGrpSpPr/>
          <p:nvPr/>
        </p:nvGrpSpPr>
        <p:grpSpPr>
          <a:xfrm>
            <a:off x="914400" y="1111842"/>
            <a:ext cx="851038" cy="1212258"/>
            <a:chOff x="912991" y="1111842"/>
            <a:chExt cx="851038" cy="1212258"/>
          </a:xfrm>
        </p:grpSpPr>
        <p:sp>
          <p:nvSpPr>
            <p:cNvPr id="26" name="Freeform 6">
              <a:extLst>
                <a:ext uri="{FF2B5EF4-FFF2-40B4-BE49-F238E27FC236}">
                  <a16:creationId xmlns:a16="http://schemas.microsoft.com/office/drawing/2014/main" id="{C94DCF4F-6DDB-9D68-2FF1-A021227275E8}"/>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7" name="TextBox 7">
              <a:extLst>
                <a:ext uri="{FF2B5EF4-FFF2-40B4-BE49-F238E27FC236}">
                  <a16:creationId xmlns:a16="http://schemas.microsoft.com/office/drawing/2014/main" id="{7E855E70-8ACA-50A2-710F-4223765AAA00}"/>
                </a:ext>
              </a:extLst>
            </p:cNvPr>
            <p:cNvSpPr txBox="1"/>
            <p:nvPr/>
          </p:nvSpPr>
          <p:spPr>
            <a:xfrm>
              <a:off x="1153431"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grpSp>
        <p:nvGrpSpPr>
          <p:cNvPr id="28" name="Group 27">
            <a:extLst>
              <a:ext uri="{FF2B5EF4-FFF2-40B4-BE49-F238E27FC236}">
                <a16:creationId xmlns:a16="http://schemas.microsoft.com/office/drawing/2014/main" id="{58DED99F-C9C2-B8C8-B78E-B3EE79F755CA}"/>
              </a:ext>
            </a:extLst>
          </p:cNvPr>
          <p:cNvGrpSpPr/>
          <p:nvPr/>
        </p:nvGrpSpPr>
        <p:grpSpPr>
          <a:xfrm>
            <a:off x="914400" y="2277396"/>
            <a:ext cx="851038" cy="1182762"/>
            <a:chOff x="912991" y="1141338"/>
            <a:chExt cx="851038" cy="1182762"/>
          </a:xfrm>
        </p:grpSpPr>
        <p:sp>
          <p:nvSpPr>
            <p:cNvPr id="29" name="Freeform 6">
              <a:extLst>
                <a:ext uri="{FF2B5EF4-FFF2-40B4-BE49-F238E27FC236}">
                  <a16:creationId xmlns:a16="http://schemas.microsoft.com/office/drawing/2014/main" id="{5C608D4E-1ED7-FBC5-9CFD-90E1F57EAD8D}"/>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0" name="TextBox 7">
              <a:extLst>
                <a:ext uri="{FF2B5EF4-FFF2-40B4-BE49-F238E27FC236}">
                  <a16:creationId xmlns:a16="http://schemas.microsoft.com/office/drawing/2014/main" id="{F1CFFF28-8168-D562-9333-8D118C1A9519}"/>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31" name="Group 30">
            <a:extLst>
              <a:ext uri="{FF2B5EF4-FFF2-40B4-BE49-F238E27FC236}">
                <a16:creationId xmlns:a16="http://schemas.microsoft.com/office/drawing/2014/main" id="{A7D09CF4-AE7B-DA9B-7AD1-F98B44DA18A5}"/>
              </a:ext>
            </a:extLst>
          </p:cNvPr>
          <p:cNvGrpSpPr/>
          <p:nvPr/>
        </p:nvGrpSpPr>
        <p:grpSpPr>
          <a:xfrm>
            <a:off x="901562" y="3427338"/>
            <a:ext cx="851038" cy="1182762"/>
            <a:chOff x="912991" y="1141338"/>
            <a:chExt cx="851038" cy="1182762"/>
          </a:xfrm>
        </p:grpSpPr>
        <p:sp>
          <p:nvSpPr>
            <p:cNvPr id="32" name="Freeform 6">
              <a:extLst>
                <a:ext uri="{FF2B5EF4-FFF2-40B4-BE49-F238E27FC236}">
                  <a16:creationId xmlns:a16="http://schemas.microsoft.com/office/drawing/2014/main" id="{B82B4530-8631-2783-9936-C3E0D40C643C}"/>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3" name="TextBox 7">
              <a:extLst>
                <a:ext uri="{FF2B5EF4-FFF2-40B4-BE49-F238E27FC236}">
                  <a16:creationId xmlns:a16="http://schemas.microsoft.com/office/drawing/2014/main" id="{9FF1B8C9-A027-D803-545D-267A73D22A6B}"/>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grpSp>
        <p:nvGrpSpPr>
          <p:cNvPr id="34" name="Group 33">
            <a:extLst>
              <a:ext uri="{FF2B5EF4-FFF2-40B4-BE49-F238E27FC236}">
                <a16:creationId xmlns:a16="http://schemas.microsoft.com/office/drawing/2014/main" id="{EA460BD0-605A-B17C-7282-E7100480FF1C}"/>
              </a:ext>
            </a:extLst>
          </p:cNvPr>
          <p:cNvGrpSpPr/>
          <p:nvPr/>
        </p:nvGrpSpPr>
        <p:grpSpPr>
          <a:xfrm>
            <a:off x="914400" y="4646538"/>
            <a:ext cx="851038" cy="1182762"/>
            <a:chOff x="912991" y="1141338"/>
            <a:chExt cx="851038" cy="1182762"/>
          </a:xfrm>
        </p:grpSpPr>
        <p:sp>
          <p:nvSpPr>
            <p:cNvPr id="35" name="Freeform 6">
              <a:extLst>
                <a:ext uri="{FF2B5EF4-FFF2-40B4-BE49-F238E27FC236}">
                  <a16:creationId xmlns:a16="http://schemas.microsoft.com/office/drawing/2014/main" id="{48CD6D6F-CDF2-D5DD-7703-262E21304DCF}"/>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6" name="TextBox 7">
              <a:extLst>
                <a:ext uri="{FF2B5EF4-FFF2-40B4-BE49-F238E27FC236}">
                  <a16:creationId xmlns:a16="http://schemas.microsoft.com/office/drawing/2014/main" id="{E69253B9-5603-3D75-6E60-98F87D601450}"/>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grpSp>
        <p:nvGrpSpPr>
          <p:cNvPr id="37" name="Group 36">
            <a:extLst>
              <a:ext uri="{FF2B5EF4-FFF2-40B4-BE49-F238E27FC236}">
                <a16:creationId xmlns:a16="http://schemas.microsoft.com/office/drawing/2014/main" id="{65B8462A-0DA6-1433-E925-FB02C31316D4}"/>
              </a:ext>
            </a:extLst>
          </p:cNvPr>
          <p:cNvGrpSpPr/>
          <p:nvPr/>
        </p:nvGrpSpPr>
        <p:grpSpPr>
          <a:xfrm>
            <a:off x="914400" y="5774535"/>
            <a:ext cx="851038" cy="1210603"/>
            <a:chOff x="912991" y="1133277"/>
            <a:chExt cx="851038" cy="1210603"/>
          </a:xfrm>
        </p:grpSpPr>
        <p:sp>
          <p:nvSpPr>
            <p:cNvPr id="38" name="Freeform 6">
              <a:extLst>
                <a:ext uri="{FF2B5EF4-FFF2-40B4-BE49-F238E27FC236}">
                  <a16:creationId xmlns:a16="http://schemas.microsoft.com/office/drawing/2014/main" id="{589689DC-51F5-FA97-0AE8-8A7BF3FB51F8}"/>
                </a:ext>
              </a:extLst>
            </p:cNvPr>
            <p:cNvSpPr/>
            <p:nvPr/>
          </p:nvSpPr>
          <p:spPr>
            <a:xfrm>
              <a:off x="912991" y="149284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latin typeface="Atkinson Hyperlegible" pitchFamily="2" charset="0"/>
              </a:endParaRPr>
            </a:p>
          </p:txBody>
        </p:sp>
        <p:sp>
          <p:nvSpPr>
            <p:cNvPr id="39" name="TextBox 7">
              <a:extLst>
                <a:ext uri="{FF2B5EF4-FFF2-40B4-BE49-F238E27FC236}">
                  <a16:creationId xmlns:a16="http://schemas.microsoft.com/office/drawing/2014/main" id="{B8931B7A-EE10-FFC7-0225-462F70AA7D86}"/>
                </a:ext>
              </a:extLst>
            </p:cNvPr>
            <p:cNvSpPr txBox="1"/>
            <p:nvPr/>
          </p:nvSpPr>
          <p:spPr>
            <a:xfrm>
              <a:off x="1168179" y="1133277"/>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E</a:t>
              </a:r>
            </a:p>
          </p:txBody>
        </p:sp>
      </p:grpSp>
    </p:spTree>
    <p:extLst>
      <p:ext uri="{BB962C8B-B14F-4D97-AF65-F5344CB8AC3E}">
        <p14:creationId xmlns:p14="http://schemas.microsoft.com/office/powerpoint/2010/main" val="639519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49738" y="22717"/>
            <a:ext cx="11556662"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Open data file</a:t>
            </a:r>
          </a:p>
        </p:txBody>
      </p:sp>
      <p:sp>
        <p:nvSpPr>
          <p:cNvPr id="4" name="TextBox 4"/>
          <p:cNvSpPr txBox="1"/>
          <p:nvPr/>
        </p:nvSpPr>
        <p:spPr>
          <a:xfrm>
            <a:off x="1981200" y="1179500"/>
            <a:ext cx="14554200" cy="2501903"/>
          </a:xfrm>
          <a:prstGeom prst="rect">
            <a:avLst/>
          </a:prstGeom>
        </p:spPr>
        <p:txBody>
          <a:bodyPr wrap="square" lIns="0" tIns="0" rIns="0" bIns="0" rtlCol="0" anchor="t">
            <a:spAutoFit/>
          </a:bodyPr>
          <a:lstStyle/>
          <a:p>
            <a:pPr algn="l">
              <a:lnSpc>
                <a:spcPts val="6616"/>
              </a:lnSpc>
            </a:pPr>
            <a:r>
              <a:rPr lang="en-US" sz="4726" spc="-9" dirty="0">
                <a:solidFill>
                  <a:srgbClr val="0B3A7F"/>
                </a:solidFill>
                <a:latin typeface="Atkinson Hyperlegible" pitchFamily="2" charset="0"/>
              </a:rPr>
              <a:t>If you see the name of the file that you would like to open, then click on it.</a:t>
            </a:r>
          </a:p>
          <a:p>
            <a:pPr algn="l">
              <a:lnSpc>
                <a:spcPts val="6616"/>
              </a:lnSpc>
            </a:pPr>
            <a:r>
              <a:rPr lang="en-US" sz="4726" spc="-9" dirty="0">
                <a:solidFill>
                  <a:srgbClr val="0B3A7F"/>
                </a:solidFill>
                <a:latin typeface="Atkinson Hyperlegible" pitchFamily="2" charset="0"/>
              </a:rPr>
              <a:t>If you do not see the file, then select Open data file.</a:t>
            </a:r>
          </a:p>
        </p:txBody>
      </p:sp>
      <p:pic>
        <p:nvPicPr>
          <p:cNvPr id="10" name="Picture 9">
            <a:extLst>
              <a:ext uri="{FF2B5EF4-FFF2-40B4-BE49-F238E27FC236}">
                <a16:creationId xmlns:a16="http://schemas.microsoft.com/office/drawing/2014/main" id="{6D305F2E-5CFE-5D39-2C07-595B134506B0}"/>
              </a:ext>
            </a:extLst>
          </p:cNvPr>
          <p:cNvPicPr>
            <a:picLocks noChangeAspect="1"/>
          </p:cNvPicPr>
          <p:nvPr/>
        </p:nvPicPr>
        <p:blipFill>
          <a:blip r:embed="rId2"/>
          <a:stretch>
            <a:fillRect/>
          </a:stretch>
        </p:blipFill>
        <p:spPr>
          <a:xfrm>
            <a:off x="9723253" y="4922599"/>
            <a:ext cx="7373232" cy="4941306"/>
          </a:xfrm>
          <a:prstGeom prst="rect">
            <a:avLst/>
          </a:prstGeom>
        </p:spPr>
      </p:pic>
      <p:pic>
        <p:nvPicPr>
          <p:cNvPr id="12" name="Picture 11">
            <a:extLst>
              <a:ext uri="{FF2B5EF4-FFF2-40B4-BE49-F238E27FC236}">
                <a16:creationId xmlns:a16="http://schemas.microsoft.com/office/drawing/2014/main" id="{A3238F2A-18F6-BF2B-9309-272DD047B22A}"/>
              </a:ext>
            </a:extLst>
          </p:cNvPr>
          <p:cNvPicPr>
            <a:picLocks noChangeAspect="1"/>
          </p:cNvPicPr>
          <p:nvPr/>
        </p:nvPicPr>
        <p:blipFill>
          <a:blip r:embed="rId3"/>
          <a:stretch>
            <a:fillRect/>
          </a:stretch>
        </p:blipFill>
        <p:spPr>
          <a:xfrm>
            <a:off x="1798453" y="4932107"/>
            <a:ext cx="7373233" cy="4931345"/>
          </a:xfrm>
          <a:prstGeom prst="rect">
            <a:avLst/>
          </a:prstGeom>
        </p:spPr>
      </p:pic>
      <p:grpSp>
        <p:nvGrpSpPr>
          <p:cNvPr id="2" name="Group 1">
            <a:extLst>
              <a:ext uri="{FF2B5EF4-FFF2-40B4-BE49-F238E27FC236}">
                <a16:creationId xmlns:a16="http://schemas.microsoft.com/office/drawing/2014/main" id="{0F42051E-2EC6-B8E5-126B-6B4A222286BB}"/>
              </a:ext>
            </a:extLst>
          </p:cNvPr>
          <p:cNvGrpSpPr/>
          <p:nvPr/>
        </p:nvGrpSpPr>
        <p:grpSpPr>
          <a:xfrm>
            <a:off x="146542" y="146542"/>
            <a:ext cx="882158" cy="882158"/>
            <a:chOff x="146542" y="146542"/>
            <a:chExt cx="882158" cy="882158"/>
          </a:xfrm>
        </p:grpSpPr>
        <p:sp>
          <p:nvSpPr>
            <p:cNvPr id="9" name="Freeform 4">
              <a:extLst>
                <a:ext uri="{FF2B5EF4-FFF2-40B4-BE49-F238E27FC236}">
                  <a16:creationId xmlns:a16="http://schemas.microsoft.com/office/drawing/2014/main" id="{6893296D-824A-2E12-F86C-1F8CE6FBA33C}"/>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1" name="TextBox 5">
              <a:extLst>
                <a:ext uri="{FF2B5EF4-FFF2-40B4-BE49-F238E27FC236}">
                  <a16:creationId xmlns:a16="http://schemas.microsoft.com/office/drawing/2014/main" id="{F681C5A0-7EB3-88A6-F5A7-3C59ADC00BFA}"/>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3" name="Group 12">
            <a:extLst>
              <a:ext uri="{FF2B5EF4-FFF2-40B4-BE49-F238E27FC236}">
                <a16:creationId xmlns:a16="http://schemas.microsoft.com/office/drawing/2014/main" id="{63142916-250A-833B-15F1-B5832899B9E3}"/>
              </a:ext>
            </a:extLst>
          </p:cNvPr>
          <p:cNvGrpSpPr/>
          <p:nvPr/>
        </p:nvGrpSpPr>
        <p:grpSpPr>
          <a:xfrm>
            <a:off x="152400" y="1028700"/>
            <a:ext cx="851038" cy="1182762"/>
            <a:chOff x="912991" y="1141338"/>
            <a:chExt cx="851038" cy="1182762"/>
          </a:xfrm>
        </p:grpSpPr>
        <p:sp>
          <p:nvSpPr>
            <p:cNvPr id="14" name="Freeform 6">
              <a:extLst>
                <a:ext uri="{FF2B5EF4-FFF2-40B4-BE49-F238E27FC236}">
                  <a16:creationId xmlns:a16="http://schemas.microsoft.com/office/drawing/2014/main" id="{D5A5103B-B7B9-AE05-E763-96A3C7CE6D40}"/>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5" name="TextBox 7">
              <a:extLst>
                <a:ext uri="{FF2B5EF4-FFF2-40B4-BE49-F238E27FC236}">
                  <a16:creationId xmlns:a16="http://schemas.microsoft.com/office/drawing/2014/main" id="{077B880B-60D7-5753-DFCE-6853E34B182B}"/>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174699" y="22717"/>
            <a:ext cx="16967659"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Opening an existing data file</a:t>
            </a:r>
          </a:p>
        </p:txBody>
      </p:sp>
      <p:pic>
        <p:nvPicPr>
          <p:cNvPr id="9" name="Picture 8">
            <a:extLst>
              <a:ext uri="{FF2B5EF4-FFF2-40B4-BE49-F238E27FC236}">
                <a16:creationId xmlns:a16="http://schemas.microsoft.com/office/drawing/2014/main" id="{0D818EAD-C7AA-6BCD-8E87-76C6621DFEB8}"/>
              </a:ext>
            </a:extLst>
          </p:cNvPr>
          <p:cNvPicPr>
            <a:picLocks noChangeAspect="1"/>
          </p:cNvPicPr>
          <p:nvPr/>
        </p:nvPicPr>
        <p:blipFill>
          <a:blip r:embed="rId2"/>
          <a:stretch>
            <a:fillRect/>
          </a:stretch>
        </p:blipFill>
        <p:spPr>
          <a:xfrm>
            <a:off x="3276600" y="1866900"/>
            <a:ext cx="11652170" cy="7310438"/>
          </a:xfrm>
          <a:prstGeom prst="rect">
            <a:avLst/>
          </a:prstGeom>
        </p:spPr>
      </p:pic>
      <p:grpSp>
        <p:nvGrpSpPr>
          <p:cNvPr id="4" name="Group 3">
            <a:extLst>
              <a:ext uri="{FF2B5EF4-FFF2-40B4-BE49-F238E27FC236}">
                <a16:creationId xmlns:a16="http://schemas.microsoft.com/office/drawing/2014/main" id="{7D23098E-C78F-19CE-050F-F147241F7899}"/>
              </a:ext>
            </a:extLst>
          </p:cNvPr>
          <p:cNvGrpSpPr/>
          <p:nvPr/>
        </p:nvGrpSpPr>
        <p:grpSpPr>
          <a:xfrm>
            <a:off x="146542" y="146542"/>
            <a:ext cx="882158" cy="882158"/>
            <a:chOff x="146542" y="146542"/>
            <a:chExt cx="882158" cy="882158"/>
          </a:xfrm>
        </p:grpSpPr>
        <p:sp>
          <p:nvSpPr>
            <p:cNvPr id="8" name="Freeform 4">
              <a:extLst>
                <a:ext uri="{FF2B5EF4-FFF2-40B4-BE49-F238E27FC236}">
                  <a16:creationId xmlns:a16="http://schemas.microsoft.com/office/drawing/2014/main" id="{31E2C1C1-0661-A624-AE4D-C1AEEEFC2022}"/>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0" name="TextBox 5">
              <a:extLst>
                <a:ext uri="{FF2B5EF4-FFF2-40B4-BE49-F238E27FC236}">
                  <a16:creationId xmlns:a16="http://schemas.microsoft.com/office/drawing/2014/main" id="{73C811D4-1928-EE5E-1F32-E6EE4D04C024}"/>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D4A767D3-5EA5-99D3-C0ED-04407A5CE418}"/>
              </a:ext>
            </a:extLst>
          </p:cNvPr>
          <p:cNvGrpSpPr/>
          <p:nvPr/>
        </p:nvGrpSpPr>
        <p:grpSpPr>
          <a:xfrm>
            <a:off x="152400" y="1028700"/>
            <a:ext cx="851038" cy="1182762"/>
            <a:chOff x="912991" y="1141338"/>
            <a:chExt cx="851038" cy="1182762"/>
          </a:xfrm>
        </p:grpSpPr>
        <p:sp>
          <p:nvSpPr>
            <p:cNvPr id="12" name="Freeform 6">
              <a:extLst>
                <a:ext uri="{FF2B5EF4-FFF2-40B4-BE49-F238E27FC236}">
                  <a16:creationId xmlns:a16="http://schemas.microsoft.com/office/drawing/2014/main" id="{0138AE82-28FE-01C5-738F-391FA66D6D56}"/>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3" name="TextBox 7">
              <a:extLst>
                <a:ext uri="{FF2B5EF4-FFF2-40B4-BE49-F238E27FC236}">
                  <a16:creationId xmlns:a16="http://schemas.microsoft.com/office/drawing/2014/main" id="{958B57BF-E472-74B8-6D14-E6EA20BF2112}"/>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174699" y="22717"/>
            <a:ext cx="16967659"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Continue with data entry </a:t>
            </a:r>
          </a:p>
        </p:txBody>
      </p:sp>
      <p:pic>
        <p:nvPicPr>
          <p:cNvPr id="4" name="Picture 3">
            <a:extLst>
              <a:ext uri="{FF2B5EF4-FFF2-40B4-BE49-F238E27FC236}">
                <a16:creationId xmlns:a16="http://schemas.microsoft.com/office/drawing/2014/main" id="{80C38397-204F-EC8D-2334-7B234DF55800}"/>
              </a:ext>
            </a:extLst>
          </p:cNvPr>
          <p:cNvPicPr>
            <a:picLocks noChangeAspect="1"/>
          </p:cNvPicPr>
          <p:nvPr/>
        </p:nvPicPr>
        <p:blipFill>
          <a:blip r:embed="rId2"/>
          <a:stretch>
            <a:fillRect/>
          </a:stretch>
        </p:blipFill>
        <p:spPr>
          <a:xfrm>
            <a:off x="2566861" y="2277926"/>
            <a:ext cx="14590001" cy="6370774"/>
          </a:xfrm>
          <a:prstGeom prst="rect">
            <a:avLst/>
          </a:prstGeom>
        </p:spPr>
      </p:pic>
      <p:grpSp>
        <p:nvGrpSpPr>
          <p:cNvPr id="8" name="Group 7">
            <a:extLst>
              <a:ext uri="{FF2B5EF4-FFF2-40B4-BE49-F238E27FC236}">
                <a16:creationId xmlns:a16="http://schemas.microsoft.com/office/drawing/2014/main" id="{1EDF668A-4955-100A-3C67-8359DA16C56F}"/>
              </a:ext>
            </a:extLst>
          </p:cNvPr>
          <p:cNvGrpSpPr/>
          <p:nvPr/>
        </p:nvGrpSpPr>
        <p:grpSpPr>
          <a:xfrm>
            <a:off x="146542" y="146542"/>
            <a:ext cx="882158" cy="882158"/>
            <a:chOff x="146542" y="146542"/>
            <a:chExt cx="882158" cy="882158"/>
          </a:xfrm>
        </p:grpSpPr>
        <p:sp>
          <p:nvSpPr>
            <p:cNvPr id="9" name="Freeform 4">
              <a:extLst>
                <a:ext uri="{FF2B5EF4-FFF2-40B4-BE49-F238E27FC236}">
                  <a16:creationId xmlns:a16="http://schemas.microsoft.com/office/drawing/2014/main" id="{DD98B9B4-E45A-2BF6-F2F6-1F4F20DC517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0" name="TextBox 5">
              <a:extLst>
                <a:ext uri="{FF2B5EF4-FFF2-40B4-BE49-F238E27FC236}">
                  <a16:creationId xmlns:a16="http://schemas.microsoft.com/office/drawing/2014/main" id="{797A1DC7-96D7-E487-9945-CF9064AC5FA5}"/>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77763802-EBC6-F0C2-9421-298367021B72}"/>
              </a:ext>
            </a:extLst>
          </p:cNvPr>
          <p:cNvGrpSpPr/>
          <p:nvPr/>
        </p:nvGrpSpPr>
        <p:grpSpPr>
          <a:xfrm>
            <a:off x="152400" y="1028700"/>
            <a:ext cx="851038" cy="1182762"/>
            <a:chOff x="912991" y="1141338"/>
            <a:chExt cx="851038" cy="1182762"/>
          </a:xfrm>
        </p:grpSpPr>
        <p:sp>
          <p:nvSpPr>
            <p:cNvPr id="12" name="Freeform 6">
              <a:extLst>
                <a:ext uri="{FF2B5EF4-FFF2-40B4-BE49-F238E27FC236}">
                  <a16:creationId xmlns:a16="http://schemas.microsoft.com/office/drawing/2014/main" id="{5AA7D1A0-EB55-851A-AC20-55CD2B4B729A}"/>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3" name="TextBox 7">
              <a:extLst>
                <a:ext uri="{FF2B5EF4-FFF2-40B4-BE49-F238E27FC236}">
                  <a16:creationId xmlns:a16="http://schemas.microsoft.com/office/drawing/2014/main" id="{0CA88E8B-4519-464E-7373-9E70C9198B17}"/>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174699" y="22717"/>
            <a:ext cx="16967659"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View database</a:t>
            </a:r>
          </a:p>
        </p:txBody>
      </p:sp>
      <p:pic>
        <p:nvPicPr>
          <p:cNvPr id="4" name="Picture 3">
            <a:extLst>
              <a:ext uri="{FF2B5EF4-FFF2-40B4-BE49-F238E27FC236}">
                <a16:creationId xmlns:a16="http://schemas.microsoft.com/office/drawing/2014/main" id="{33342AF8-7E63-69C7-DC64-C3491BAC5999}"/>
              </a:ext>
            </a:extLst>
          </p:cNvPr>
          <p:cNvPicPr>
            <a:picLocks noChangeAspect="1"/>
          </p:cNvPicPr>
          <p:nvPr/>
        </p:nvPicPr>
        <p:blipFill>
          <a:blip r:embed="rId2"/>
          <a:stretch>
            <a:fillRect/>
          </a:stretch>
        </p:blipFill>
        <p:spPr>
          <a:xfrm>
            <a:off x="2133600" y="2247900"/>
            <a:ext cx="15081532" cy="5791200"/>
          </a:xfrm>
          <a:prstGeom prst="rect">
            <a:avLst/>
          </a:prstGeom>
        </p:spPr>
      </p:pic>
      <p:grpSp>
        <p:nvGrpSpPr>
          <p:cNvPr id="8" name="Group 7">
            <a:extLst>
              <a:ext uri="{FF2B5EF4-FFF2-40B4-BE49-F238E27FC236}">
                <a16:creationId xmlns:a16="http://schemas.microsoft.com/office/drawing/2014/main" id="{4BF01388-EC05-9FDE-CC5D-522D587AC459}"/>
              </a:ext>
            </a:extLst>
          </p:cNvPr>
          <p:cNvGrpSpPr/>
          <p:nvPr/>
        </p:nvGrpSpPr>
        <p:grpSpPr>
          <a:xfrm>
            <a:off x="146542" y="146542"/>
            <a:ext cx="882158" cy="882158"/>
            <a:chOff x="146542" y="146542"/>
            <a:chExt cx="882158" cy="882158"/>
          </a:xfrm>
        </p:grpSpPr>
        <p:sp>
          <p:nvSpPr>
            <p:cNvPr id="9" name="Freeform 4">
              <a:extLst>
                <a:ext uri="{FF2B5EF4-FFF2-40B4-BE49-F238E27FC236}">
                  <a16:creationId xmlns:a16="http://schemas.microsoft.com/office/drawing/2014/main" id="{44D7093C-14CE-CBEF-A442-8F5FB08839B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0" name="TextBox 5">
              <a:extLst>
                <a:ext uri="{FF2B5EF4-FFF2-40B4-BE49-F238E27FC236}">
                  <a16:creationId xmlns:a16="http://schemas.microsoft.com/office/drawing/2014/main" id="{4D0ED73F-6921-F500-C3F0-6F87856E2CA0}"/>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8914A9D5-82CE-ADFD-8FA3-FB7A246B0E84}"/>
              </a:ext>
            </a:extLst>
          </p:cNvPr>
          <p:cNvGrpSpPr/>
          <p:nvPr/>
        </p:nvGrpSpPr>
        <p:grpSpPr>
          <a:xfrm>
            <a:off x="152400" y="1028700"/>
            <a:ext cx="851038" cy="1182762"/>
            <a:chOff x="912991" y="1141338"/>
            <a:chExt cx="851038" cy="1182762"/>
          </a:xfrm>
        </p:grpSpPr>
        <p:sp>
          <p:nvSpPr>
            <p:cNvPr id="12" name="Freeform 6">
              <a:extLst>
                <a:ext uri="{FF2B5EF4-FFF2-40B4-BE49-F238E27FC236}">
                  <a16:creationId xmlns:a16="http://schemas.microsoft.com/office/drawing/2014/main" id="{8CECB290-3E84-A54A-DF9A-A336870F6703}"/>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3" name="TextBox 7">
              <a:extLst>
                <a:ext uri="{FF2B5EF4-FFF2-40B4-BE49-F238E27FC236}">
                  <a16:creationId xmlns:a16="http://schemas.microsoft.com/office/drawing/2014/main" id="{A9B659A4-0C49-A913-37E2-76F3AA6D7754}"/>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spTree>
    <p:extLst>
      <p:ext uri="{BB962C8B-B14F-4D97-AF65-F5344CB8AC3E}">
        <p14:creationId xmlns:p14="http://schemas.microsoft.com/office/powerpoint/2010/main" val="2374674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332F1-DF36-75FC-DBEF-05092EE63EC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98A12B1-B9F6-0398-2DC5-6BDDF8AD0DD1}"/>
              </a:ext>
            </a:extLst>
          </p:cNvPr>
          <p:cNvSpPr txBox="1"/>
          <p:nvPr/>
        </p:nvSpPr>
        <p:spPr>
          <a:xfrm>
            <a:off x="1568882" y="22717"/>
            <a:ext cx="11613718" cy="1132027"/>
          </a:xfrm>
          <a:prstGeom prst="rect">
            <a:avLst/>
          </a:prstGeom>
        </p:spPr>
        <p:txBody>
          <a:bodyPr lIns="0" tIns="0" rIns="0" bIns="0" rtlCol="0" anchor="t">
            <a:spAutoFit/>
          </a:bodyPr>
          <a:lstStyle/>
          <a:p>
            <a:pPr algn="l">
              <a:lnSpc>
                <a:spcPts val="8959"/>
              </a:lnSpc>
            </a:pPr>
            <a:r>
              <a:rPr lang="en-US" sz="6399" spc="-12">
                <a:solidFill>
                  <a:srgbClr val="0B3A7F"/>
                </a:solidFill>
                <a:latin typeface="Atkinson Hyperlegible" pitchFamily="2" charset="0"/>
              </a:rPr>
              <a:t>Module 3. Data entry</a:t>
            </a:r>
          </a:p>
        </p:txBody>
      </p:sp>
      <p:sp>
        <p:nvSpPr>
          <p:cNvPr id="3" name="TextBox 3">
            <a:extLst>
              <a:ext uri="{FF2B5EF4-FFF2-40B4-BE49-F238E27FC236}">
                <a16:creationId xmlns:a16="http://schemas.microsoft.com/office/drawing/2014/main" id="{2F26B6E3-4E45-E851-886A-6A2BD86FC321}"/>
              </a:ext>
            </a:extLst>
          </p:cNvPr>
          <p:cNvSpPr txBox="1"/>
          <p:nvPr/>
        </p:nvSpPr>
        <p:spPr>
          <a:xfrm>
            <a:off x="2218963" y="1457771"/>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Create a new data file</a:t>
            </a:r>
          </a:p>
        </p:txBody>
      </p:sp>
      <p:grpSp>
        <p:nvGrpSpPr>
          <p:cNvPr id="20" name="Group 19">
            <a:extLst>
              <a:ext uri="{FF2B5EF4-FFF2-40B4-BE49-F238E27FC236}">
                <a16:creationId xmlns:a16="http://schemas.microsoft.com/office/drawing/2014/main" id="{31C6B658-26FC-E191-76E6-12D758177F5B}"/>
              </a:ext>
            </a:extLst>
          </p:cNvPr>
          <p:cNvGrpSpPr/>
          <p:nvPr/>
        </p:nvGrpSpPr>
        <p:grpSpPr>
          <a:xfrm>
            <a:off x="146542" y="146542"/>
            <a:ext cx="882158" cy="882158"/>
            <a:chOff x="146542" y="146542"/>
            <a:chExt cx="882158" cy="882158"/>
          </a:xfrm>
        </p:grpSpPr>
        <p:sp>
          <p:nvSpPr>
            <p:cNvPr id="4" name="Freeform 4">
              <a:extLst>
                <a:ext uri="{FF2B5EF4-FFF2-40B4-BE49-F238E27FC236}">
                  <a16:creationId xmlns:a16="http://schemas.microsoft.com/office/drawing/2014/main" id="{D4259946-EC50-7ACD-9CBE-D0B7F597406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5" name="TextBox 5">
              <a:extLst>
                <a:ext uri="{FF2B5EF4-FFF2-40B4-BE49-F238E27FC236}">
                  <a16:creationId xmlns:a16="http://schemas.microsoft.com/office/drawing/2014/main" id="{0CA1A213-C5A5-0339-2DF8-820698CECAC8}"/>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sp>
        <p:nvSpPr>
          <p:cNvPr id="16" name="TextBox 16">
            <a:extLst>
              <a:ext uri="{FF2B5EF4-FFF2-40B4-BE49-F238E27FC236}">
                <a16:creationId xmlns:a16="http://schemas.microsoft.com/office/drawing/2014/main" id="{9A72E5AF-2128-0669-3B05-62E7EA4F93F2}"/>
              </a:ext>
            </a:extLst>
          </p:cNvPr>
          <p:cNvSpPr txBox="1"/>
          <p:nvPr/>
        </p:nvSpPr>
        <p:spPr>
          <a:xfrm>
            <a:off x="2218963" y="2589016"/>
            <a:ext cx="11094552" cy="837793"/>
          </a:xfrm>
          <a:prstGeom prst="rect">
            <a:avLst/>
          </a:prstGeom>
        </p:spPr>
        <p:txBody>
          <a:bodyPr lIns="0" tIns="0" rIns="0" bIns="0" rtlCol="0" anchor="t">
            <a:spAutoFit/>
          </a:bodyPr>
          <a:lstStyle/>
          <a:p>
            <a:pPr algn="l">
              <a:lnSpc>
                <a:spcPts val="7068"/>
              </a:lnSpc>
            </a:pPr>
            <a:r>
              <a:rPr lang="en-US" sz="4200" spc="-8">
                <a:solidFill>
                  <a:srgbClr val="0B3A7F"/>
                </a:solidFill>
                <a:latin typeface="Atkinson Hyperlegible" pitchFamily="2" charset="0"/>
              </a:rPr>
              <a:t>Entering and editing data</a:t>
            </a:r>
          </a:p>
        </p:txBody>
      </p:sp>
      <p:sp>
        <p:nvSpPr>
          <p:cNvPr id="17" name="TextBox 17">
            <a:extLst>
              <a:ext uri="{FF2B5EF4-FFF2-40B4-BE49-F238E27FC236}">
                <a16:creationId xmlns:a16="http://schemas.microsoft.com/office/drawing/2014/main" id="{E493A074-07C7-CEF7-061A-F2CD58728CE9}"/>
              </a:ext>
            </a:extLst>
          </p:cNvPr>
          <p:cNvSpPr txBox="1"/>
          <p:nvPr/>
        </p:nvSpPr>
        <p:spPr>
          <a:xfrm>
            <a:off x="2218963" y="3722034"/>
            <a:ext cx="11094552" cy="1748299"/>
          </a:xfrm>
          <a:prstGeom prst="rect">
            <a:avLst/>
          </a:prstGeom>
        </p:spPr>
        <p:txBody>
          <a:bodyPr lIns="0" tIns="0" rIns="0" bIns="0" rtlCol="0" anchor="t">
            <a:spAutoFit/>
          </a:bodyPr>
          <a:lstStyle/>
          <a:p>
            <a:pPr>
              <a:lnSpc>
                <a:spcPts val="7068"/>
              </a:lnSpc>
            </a:pPr>
            <a:r>
              <a:rPr lang="en-US" sz="4200" spc="-8">
                <a:solidFill>
                  <a:srgbClr val="0B3A7F"/>
                </a:solidFill>
                <a:latin typeface="Atkinson Hyperlegible" pitchFamily="2" charset="0"/>
              </a:rPr>
              <a:t>Opening an existing data file</a:t>
            </a:r>
          </a:p>
          <a:p>
            <a:pPr algn="l">
              <a:lnSpc>
                <a:spcPts val="7068"/>
              </a:lnSpc>
            </a:pPr>
            <a:endParaRPr lang="en-US" sz="4200" spc="-8">
              <a:solidFill>
                <a:srgbClr val="0B3A7F"/>
              </a:solidFill>
              <a:latin typeface="Atkinson Hyperlegible" pitchFamily="2" charset="0"/>
            </a:endParaRPr>
          </a:p>
        </p:txBody>
      </p:sp>
      <p:sp>
        <p:nvSpPr>
          <p:cNvPr id="18" name="TextBox 18">
            <a:extLst>
              <a:ext uri="{FF2B5EF4-FFF2-40B4-BE49-F238E27FC236}">
                <a16:creationId xmlns:a16="http://schemas.microsoft.com/office/drawing/2014/main" id="{7CE6BDA0-5E6A-D13E-6CB7-7AAA220514E5}"/>
              </a:ext>
            </a:extLst>
          </p:cNvPr>
          <p:cNvSpPr txBox="1"/>
          <p:nvPr/>
        </p:nvSpPr>
        <p:spPr>
          <a:xfrm>
            <a:off x="2218963" y="6086018"/>
            <a:ext cx="11094552" cy="837793"/>
          </a:xfrm>
          <a:prstGeom prst="rect">
            <a:avLst/>
          </a:prstGeom>
        </p:spPr>
        <p:txBody>
          <a:bodyPr lIns="0" tIns="0" rIns="0" bIns="0" rtlCol="0" anchor="t">
            <a:spAutoFit/>
          </a:bodyPr>
          <a:lstStyle/>
          <a:p>
            <a:pPr algn="l">
              <a:lnSpc>
                <a:spcPts val="7068"/>
              </a:lnSpc>
            </a:pPr>
            <a:r>
              <a:rPr lang="en-US" sz="4200" spc="-8">
                <a:solidFill>
                  <a:srgbClr val="0B3A7F"/>
                </a:solidFill>
                <a:latin typeface="Atkinson Hyperlegible" pitchFamily="2" charset="0"/>
              </a:rPr>
              <a:t>Importing data with BacLink</a:t>
            </a:r>
          </a:p>
        </p:txBody>
      </p:sp>
      <p:sp>
        <p:nvSpPr>
          <p:cNvPr id="19" name="TextBox 19">
            <a:extLst>
              <a:ext uri="{FF2B5EF4-FFF2-40B4-BE49-F238E27FC236}">
                <a16:creationId xmlns:a16="http://schemas.microsoft.com/office/drawing/2014/main" id="{8DE89520-130D-4341-4B46-CC855A04288B}"/>
              </a:ext>
            </a:extLst>
          </p:cNvPr>
          <p:cNvSpPr txBox="1"/>
          <p:nvPr/>
        </p:nvSpPr>
        <p:spPr>
          <a:xfrm>
            <a:off x="2218963" y="4865034"/>
            <a:ext cx="11094552" cy="837793"/>
          </a:xfrm>
          <a:prstGeom prst="rect">
            <a:avLst/>
          </a:prstGeom>
        </p:spPr>
        <p:txBody>
          <a:bodyPr lIns="0" tIns="0" rIns="0" bIns="0" rtlCol="0" anchor="t">
            <a:spAutoFit/>
          </a:bodyPr>
          <a:lstStyle/>
          <a:p>
            <a:pPr algn="l">
              <a:lnSpc>
                <a:spcPts val="7068"/>
              </a:lnSpc>
            </a:pPr>
            <a:r>
              <a:rPr lang="en-US" sz="4200" b="1" spc="-8">
                <a:solidFill>
                  <a:srgbClr val="0B3A7F"/>
                </a:solidFill>
                <a:latin typeface="Atkinson Hyperlegible" pitchFamily="2" charset="0"/>
              </a:rPr>
              <a:t>Clinical reports</a:t>
            </a:r>
          </a:p>
        </p:txBody>
      </p:sp>
      <p:grpSp>
        <p:nvGrpSpPr>
          <p:cNvPr id="22" name="Group 21">
            <a:extLst>
              <a:ext uri="{FF2B5EF4-FFF2-40B4-BE49-F238E27FC236}">
                <a16:creationId xmlns:a16="http://schemas.microsoft.com/office/drawing/2014/main" id="{6AF0F85E-52E6-349A-CBD5-19B127D8068E}"/>
              </a:ext>
            </a:extLst>
          </p:cNvPr>
          <p:cNvGrpSpPr/>
          <p:nvPr/>
        </p:nvGrpSpPr>
        <p:grpSpPr>
          <a:xfrm>
            <a:off x="901562" y="1111842"/>
            <a:ext cx="851038" cy="1212258"/>
            <a:chOff x="900153" y="1111842"/>
            <a:chExt cx="851038" cy="1212258"/>
          </a:xfrm>
        </p:grpSpPr>
        <p:sp>
          <p:nvSpPr>
            <p:cNvPr id="23" name="Freeform 6">
              <a:extLst>
                <a:ext uri="{FF2B5EF4-FFF2-40B4-BE49-F238E27FC236}">
                  <a16:creationId xmlns:a16="http://schemas.microsoft.com/office/drawing/2014/main" id="{91954548-AF3A-99F9-2979-378C303E47A2}"/>
                </a:ext>
              </a:extLst>
            </p:cNvPr>
            <p:cNvSpPr/>
            <p:nvPr/>
          </p:nvSpPr>
          <p:spPr>
            <a:xfrm>
              <a:off x="900153"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4" name="TextBox 7">
              <a:extLst>
                <a:ext uri="{FF2B5EF4-FFF2-40B4-BE49-F238E27FC236}">
                  <a16:creationId xmlns:a16="http://schemas.microsoft.com/office/drawing/2014/main" id="{6C6085FD-5CEB-2FD8-3700-21BB004AEFC8}"/>
                </a:ext>
              </a:extLst>
            </p:cNvPr>
            <p:cNvSpPr txBox="1"/>
            <p:nvPr/>
          </p:nvSpPr>
          <p:spPr>
            <a:xfrm>
              <a:off x="1168179"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grpSp>
        <p:nvGrpSpPr>
          <p:cNvPr id="25" name="Group 24">
            <a:extLst>
              <a:ext uri="{FF2B5EF4-FFF2-40B4-BE49-F238E27FC236}">
                <a16:creationId xmlns:a16="http://schemas.microsoft.com/office/drawing/2014/main" id="{9BF02660-9DEA-23EA-54A8-4E69325598F3}"/>
              </a:ext>
            </a:extLst>
          </p:cNvPr>
          <p:cNvGrpSpPr/>
          <p:nvPr/>
        </p:nvGrpSpPr>
        <p:grpSpPr>
          <a:xfrm>
            <a:off x="914400" y="1111842"/>
            <a:ext cx="851038" cy="1212258"/>
            <a:chOff x="912991" y="1111842"/>
            <a:chExt cx="851038" cy="1212258"/>
          </a:xfrm>
        </p:grpSpPr>
        <p:sp>
          <p:nvSpPr>
            <p:cNvPr id="26" name="Freeform 6">
              <a:extLst>
                <a:ext uri="{FF2B5EF4-FFF2-40B4-BE49-F238E27FC236}">
                  <a16:creationId xmlns:a16="http://schemas.microsoft.com/office/drawing/2014/main" id="{7A40C580-C4C1-BB1F-B1FA-D90EB4ABF39B}"/>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7" name="TextBox 7">
              <a:extLst>
                <a:ext uri="{FF2B5EF4-FFF2-40B4-BE49-F238E27FC236}">
                  <a16:creationId xmlns:a16="http://schemas.microsoft.com/office/drawing/2014/main" id="{94F0C731-BCC1-EA01-14A4-7A88BC1D39E9}"/>
                </a:ext>
              </a:extLst>
            </p:cNvPr>
            <p:cNvSpPr txBox="1"/>
            <p:nvPr/>
          </p:nvSpPr>
          <p:spPr>
            <a:xfrm>
              <a:off x="1153431"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grpSp>
        <p:nvGrpSpPr>
          <p:cNvPr id="28" name="Group 27">
            <a:extLst>
              <a:ext uri="{FF2B5EF4-FFF2-40B4-BE49-F238E27FC236}">
                <a16:creationId xmlns:a16="http://schemas.microsoft.com/office/drawing/2014/main" id="{8647C1F4-68A4-7AED-106F-FCE3D76DCC9A}"/>
              </a:ext>
            </a:extLst>
          </p:cNvPr>
          <p:cNvGrpSpPr/>
          <p:nvPr/>
        </p:nvGrpSpPr>
        <p:grpSpPr>
          <a:xfrm>
            <a:off x="914400" y="2277396"/>
            <a:ext cx="851038" cy="1182762"/>
            <a:chOff x="912991" y="1141338"/>
            <a:chExt cx="851038" cy="1182762"/>
          </a:xfrm>
        </p:grpSpPr>
        <p:sp>
          <p:nvSpPr>
            <p:cNvPr id="29" name="Freeform 6">
              <a:extLst>
                <a:ext uri="{FF2B5EF4-FFF2-40B4-BE49-F238E27FC236}">
                  <a16:creationId xmlns:a16="http://schemas.microsoft.com/office/drawing/2014/main" id="{FA955E61-8DF0-A144-4EE1-478AF9AF7938}"/>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0" name="TextBox 7">
              <a:extLst>
                <a:ext uri="{FF2B5EF4-FFF2-40B4-BE49-F238E27FC236}">
                  <a16:creationId xmlns:a16="http://schemas.microsoft.com/office/drawing/2014/main" id="{BC136F66-9D63-5FF4-7E84-C45FBE7DFBA0}"/>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31" name="Group 30">
            <a:extLst>
              <a:ext uri="{FF2B5EF4-FFF2-40B4-BE49-F238E27FC236}">
                <a16:creationId xmlns:a16="http://schemas.microsoft.com/office/drawing/2014/main" id="{289FDE37-953F-5C25-8110-F2C7FF9BFEBA}"/>
              </a:ext>
            </a:extLst>
          </p:cNvPr>
          <p:cNvGrpSpPr/>
          <p:nvPr/>
        </p:nvGrpSpPr>
        <p:grpSpPr>
          <a:xfrm>
            <a:off x="901562" y="3427338"/>
            <a:ext cx="851038" cy="1182762"/>
            <a:chOff x="912991" y="1141338"/>
            <a:chExt cx="851038" cy="1182762"/>
          </a:xfrm>
        </p:grpSpPr>
        <p:sp>
          <p:nvSpPr>
            <p:cNvPr id="32" name="Freeform 6">
              <a:extLst>
                <a:ext uri="{FF2B5EF4-FFF2-40B4-BE49-F238E27FC236}">
                  <a16:creationId xmlns:a16="http://schemas.microsoft.com/office/drawing/2014/main" id="{2405C0CB-2FC0-FB8A-0B83-E364B9FB72D9}"/>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3" name="TextBox 7">
              <a:extLst>
                <a:ext uri="{FF2B5EF4-FFF2-40B4-BE49-F238E27FC236}">
                  <a16:creationId xmlns:a16="http://schemas.microsoft.com/office/drawing/2014/main" id="{9362EC97-C19B-AF8F-A8FE-232FA64A168E}"/>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grpSp>
        <p:nvGrpSpPr>
          <p:cNvPr id="34" name="Group 33">
            <a:extLst>
              <a:ext uri="{FF2B5EF4-FFF2-40B4-BE49-F238E27FC236}">
                <a16:creationId xmlns:a16="http://schemas.microsoft.com/office/drawing/2014/main" id="{7A74F068-D8BA-31DA-2FCE-B0C04393E690}"/>
              </a:ext>
            </a:extLst>
          </p:cNvPr>
          <p:cNvGrpSpPr/>
          <p:nvPr/>
        </p:nvGrpSpPr>
        <p:grpSpPr>
          <a:xfrm>
            <a:off x="914400" y="4646538"/>
            <a:ext cx="851038" cy="1182762"/>
            <a:chOff x="912991" y="1141338"/>
            <a:chExt cx="851038" cy="1182762"/>
          </a:xfrm>
        </p:grpSpPr>
        <p:sp>
          <p:nvSpPr>
            <p:cNvPr id="35" name="Freeform 6">
              <a:extLst>
                <a:ext uri="{FF2B5EF4-FFF2-40B4-BE49-F238E27FC236}">
                  <a16:creationId xmlns:a16="http://schemas.microsoft.com/office/drawing/2014/main" id="{5916D71E-F1F3-16D7-C467-3C8224642948}"/>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6" name="TextBox 7">
              <a:extLst>
                <a:ext uri="{FF2B5EF4-FFF2-40B4-BE49-F238E27FC236}">
                  <a16:creationId xmlns:a16="http://schemas.microsoft.com/office/drawing/2014/main" id="{E84D9D2F-0424-C777-67CF-D67CBD917257}"/>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grpSp>
        <p:nvGrpSpPr>
          <p:cNvPr id="37" name="Group 36">
            <a:extLst>
              <a:ext uri="{FF2B5EF4-FFF2-40B4-BE49-F238E27FC236}">
                <a16:creationId xmlns:a16="http://schemas.microsoft.com/office/drawing/2014/main" id="{C2523387-33C6-0D09-1CD1-079003F3CB80}"/>
              </a:ext>
            </a:extLst>
          </p:cNvPr>
          <p:cNvGrpSpPr/>
          <p:nvPr/>
        </p:nvGrpSpPr>
        <p:grpSpPr>
          <a:xfrm>
            <a:off x="914400" y="5774535"/>
            <a:ext cx="851038" cy="1210603"/>
            <a:chOff x="912991" y="1133277"/>
            <a:chExt cx="851038" cy="1210603"/>
          </a:xfrm>
        </p:grpSpPr>
        <p:sp>
          <p:nvSpPr>
            <p:cNvPr id="38" name="Freeform 6">
              <a:extLst>
                <a:ext uri="{FF2B5EF4-FFF2-40B4-BE49-F238E27FC236}">
                  <a16:creationId xmlns:a16="http://schemas.microsoft.com/office/drawing/2014/main" id="{1ED10890-EF96-3D5C-06BF-A3F8704F389F}"/>
                </a:ext>
              </a:extLst>
            </p:cNvPr>
            <p:cNvSpPr/>
            <p:nvPr/>
          </p:nvSpPr>
          <p:spPr>
            <a:xfrm>
              <a:off x="912991" y="149284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latin typeface="Atkinson Hyperlegible" pitchFamily="2" charset="0"/>
              </a:endParaRPr>
            </a:p>
          </p:txBody>
        </p:sp>
        <p:sp>
          <p:nvSpPr>
            <p:cNvPr id="39" name="TextBox 7">
              <a:extLst>
                <a:ext uri="{FF2B5EF4-FFF2-40B4-BE49-F238E27FC236}">
                  <a16:creationId xmlns:a16="http://schemas.microsoft.com/office/drawing/2014/main" id="{52BA173D-60D7-84EC-1E55-220DE20123D2}"/>
                </a:ext>
              </a:extLst>
            </p:cNvPr>
            <p:cNvSpPr txBox="1"/>
            <p:nvPr/>
          </p:nvSpPr>
          <p:spPr>
            <a:xfrm>
              <a:off x="1168179" y="1133277"/>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E</a:t>
              </a:r>
            </a:p>
          </p:txBody>
        </p:sp>
      </p:grpSp>
    </p:spTree>
    <p:extLst>
      <p:ext uri="{BB962C8B-B14F-4D97-AF65-F5344CB8AC3E}">
        <p14:creationId xmlns:p14="http://schemas.microsoft.com/office/powerpoint/2010/main" val="2905130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C37153-4954-448A-9D08-BF51F8D02770}"/>
              </a:ext>
            </a:extLst>
          </p:cNvPr>
          <p:cNvPicPr>
            <a:picLocks noChangeAspect="1"/>
          </p:cNvPicPr>
          <p:nvPr/>
        </p:nvPicPr>
        <p:blipFill>
          <a:blip r:embed="rId2"/>
          <a:stretch>
            <a:fillRect/>
          </a:stretch>
        </p:blipFill>
        <p:spPr>
          <a:xfrm>
            <a:off x="7162800" y="1905029"/>
            <a:ext cx="4514271" cy="3771871"/>
          </a:xfrm>
          <a:prstGeom prst="rect">
            <a:avLst/>
          </a:prstGeom>
        </p:spPr>
      </p:pic>
      <p:sp>
        <p:nvSpPr>
          <p:cNvPr id="5" name="TextBox 5"/>
          <p:cNvSpPr txBox="1"/>
          <p:nvPr/>
        </p:nvSpPr>
        <p:spPr>
          <a:xfrm>
            <a:off x="1524000" y="265131"/>
            <a:ext cx="16967659"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Printing results</a:t>
            </a:r>
          </a:p>
        </p:txBody>
      </p:sp>
      <p:sp>
        <p:nvSpPr>
          <p:cNvPr id="10" name="Rectangle: Rounded Corners 9">
            <a:extLst>
              <a:ext uri="{FF2B5EF4-FFF2-40B4-BE49-F238E27FC236}">
                <a16:creationId xmlns:a16="http://schemas.microsoft.com/office/drawing/2014/main" id="{46DCCDA1-EBD3-2471-68CD-9F4BABD71721}"/>
              </a:ext>
            </a:extLst>
          </p:cNvPr>
          <p:cNvSpPr/>
          <p:nvPr/>
        </p:nvSpPr>
        <p:spPr bwMode="auto">
          <a:xfrm>
            <a:off x="7027452" y="3581328"/>
            <a:ext cx="4859748" cy="597001"/>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pic>
        <p:nvPicPr>
          <p:cNvPr id="14" name="Picture 13">
            <a:extLst>
              <a:ext uri="{FF2B5EF4-FFF2-40B4-BE49-F238E27FC236}">
                <a16:creationId xmlns:a16="http://schemas.microsoft.com/office/drawing/2014/main" id="{94B774E8-835D-5B67-7956-2F885F7DE960}"/>
              </a:ext>
            </a:extLst>
          </p:cNvPr>
          <p:cNvPicPr>
            <a:picLocks noChangeAspect="1"/>
          </p:cNvPicPr>
          <p:nvPr/>
        </p:nvPicPr>
        <p:blipFill>
          <a:blip r:embed="rId3"/>
          <a:stretch>
            <a:fillRect/>
          </a:stretch>
        </p:blipFill>
        <p:spPr>
          <a:xfrm>
            <a:off x="5324383" y="7191821"/>
            <a:ext cx="12543160" cy="2295079"/>
          </a:xfrm>
          <a:prstGeom prst="rect">
            <a:avLst/>
          </a:prstGeom>
        </p:spPr>
      </p:pic>
      <p:sp>
        <p:nvSpPr>
          <p:cNvPr id="15" name="TextBox 14">
            <a:extLst>
              <a:ext uri="{FF2B5EF4-FFF2-40B4-BE49-F238E27FC236}">
                <a16:creationId xmlns:a16="http://schemas.microsoft.com/office/drawing/2014/main" id="{D7BA8E98-E12F-BB5D-EB6C-2A0E0A84F902}"/>
              </a:ext>
            </a:extLst>
          </p:cNvPr>
          <p:cNvSpPr txBox="1"/>
          <p:nvPr/>
        </p:nvSpPr>
        <p:spPr>
          <a:xfrm>
            <a:off x="1981200" y="2705100"/>
            <a:ext cx="2926772" cy="738664"/>
          </a:xfrm>
          <a:prstGeom prst="rect">
            <a:avLst/>
          </a:prstGeom>
          <a:noFill/>
        </p:spPr>
        <p:txBody>
          <a:bodyPr wrap="square" rtlCol="0">
            <a:spAutoFit/>
          </a:bodyPr>
          <a:lstStyle/>
          <a:p>
            <a:pPr algn="r"/>
            <a:r>
              <a:rPr lang="en-US" sz="4200" b="1" dirty="0">
                <a:latin typeface="Atkinson Hyperlegible" pitchFamily="2" charset="0"/>
              </a:rPr>
              <a:t>Data entry</a:t>
            </a:r>
          </a:p>
        </p:txBody>
      </p:sp>
      <p:sp>
        <p:nvSpPr>
          <p:cNvPr id="16" name="TextBox 15">
            <a:extLst>
              <a:ext uri="{FF2B5EF4-FFF2-40B4-BE49-F238E27FC236}">
                <a16:creationId xmlns:a16="http://schemas.microsoft.com/office/drawing/2014/main" id="{FFB38E49-4C88-D3E9-F71E-3BA440391112}"/>
              </a:ext>
            </a:extLst>
          </p:cNvPr>
          <p:cNvSpPr txBox="1"/>
          <p:nvPr/>
        </p:nvSpPr>
        <p:spPr>
          <a:xfrm>
            <a:off x="315605" y="7529036"/>
            <a:ext cx="4713595" cy="738664"/>
          </a:xfrm>
          <a:prstGeom prst="rect">
            <a:avLst/>
          </a:prstGeom>
          <a:noFill/>
        </p:spPr>
        <p:txBody>
          <a:bodyPr wrap="square" rtlCol="0">
            <a:spAutoFit/>
          </a:bodyPr>
          <a:lstStyle/>
          <a:p>
            <a:pPr algn="r"/>
            <a:r>
              <a:rPr lang="en-US" sz="4200" b="1" dirty="0">
                <a:latin typeface="Atkinson Hyperlegible" pitchFamily="2" charset="0"/>
              </a:rPr>
              <a:t>View database</a:t>
            </a:r>
          </a:p>
        </p:txBody>
      </p:sp>
      <p:sp>
        <p:nvSpPr>
          <p:cNvPr id="17" name="Rectangle: Rounded Corners 16">
            <a:extLst>
              <a:ext uri="{FF2B5EF4-FFF2-40B4-BE49-F238E27FC236}">
                <a16:creationId xmlns:a16="http://schemas.microsoft.com/office/drawing/2014/main" id="{EFC852E4-3D0C-EF29-4434-B165C4E39DCF}"/>
              </a:ext>
            </a:extLst>
          </p:cNvPr>
          <p:cNvSpPr/>
          <p:nvPr/>
        </p:nvSpPr>
        <p:spPr bwMode="auto">
          <a:xfrm>
            <a:off x="14173200" y="7442099"/>
            <a:ext cx="2061008" cy="597001"/>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grpSp>
        <p:nvGrpSpPr>
          <p:cNvPr id="4" name="Group 3">
            <a:extLst>
              <a:ext uri="{FF2B5EF4-FFF2-40B4-BE49-F238E27FC236}">
                <a16:creationId xmlns:a16="http://schemas.microsoft.com/office/drawing/2014/main" id="{677293E8-74E7-D726-374A-74CE4A65A3AD}"/>
              </a:ext>
            </a:extLst>
          </p:cNvPr>
          <p:cNvGrpSpPr/>
          <p:nvPr/>
        </p:nvGrpSpPr>
        <p:grpSpPr>
          <a:xfrm>
            <a:off x="146542" y="146542"/>
            <a:ext cx="882158" cy="882158"/>
            <a:chOff x="146542" y="146542"/>
            <a:chExt cx="882158" cy="882158"/>
          </a:xfrm>
        </p:grpSpPr>
        <p:sp>
          <p:nvSpPr>
            <p:cNvPr id="9" name="Freeform 4">
              <a:extLst>
                <a:ext uri="{FF2B5EF4-FFF2-40B4-BE49-F238E27FC236}">
                  <a16:creationId xmlns:a16="http://schemas.microsoft.com/office/drawing/2014/main" id="{666B3A4F-0054-5F19-C3D5-C7DAB479919B}"/>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11" name="TextBox 5">
              <a:extLst>
                <a:ext uri="{FF2B5EF4-FFF2-40B4-BE49-F238E27FC236}">
                  <a16:creationId xmlns:a16="http://schemas.microsoft.com/office/drawing/2014/main" id="{C8A6C2CB-C6B8-7E07-F327-7ED37C9635D4}"/>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2" name="Group 11">
            <a:extLst>
              <a:ext uri="{FF2B5EF4-FFF2-40B4-BE49-F238E27FC236}">
                <a16:creationId xmlns:a16="http://schemas.microsoft.com/office/drawing/2014/main" id="{C1DDE80B-D5F3-E435-A279-01BF996D86B7}"/>
              </a:ext>
            </a:extLst>
          </p:cNvPr>
          <p:cNvGrpSpPr/>
          <p:nvPr/>
        </p:nvGrpSpPr>
        <p:grpSpPr>
          <a:xfrm>
            <a:off x="139562" y="1104900"/>
            <a:ext cx="851038" cy="1182762"/>
            <a:chOff x="912991" y="1141338"/>
            <a:chExt cx="851038" cy="1182762"/>
          </a:xfrm>
        </p:grpSpPr>
        <p:sp>
          <p:nvSpPr>
            <p:cNvPr id="13" name="Freeform 6">
              <a:extLst>
                <a:ext uri="{FF2B5EF4-FFF2-40B4-BE49-F238E27FC236}">
                  <a16:creationId xmlns:a16="http://schemas.microsoft.com/office/drawing/2014/main" id="{F3CE0649-AB48-F09D-E64F-534A9B12E50F}"/>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8" name="TextBox 7">
              <a:extLst>
                <a:ext uri="{FF2B5EF4-FFF2-40B4-BE49-F238E27FC236}">
                  <a16:creationId xmlns:a16="http://schemas.microsoft.com/office/drawing/2014/main" id="{CEA46BF9-8798-87BB-74BA-883582C07152}"/>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3464194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121575" y="1370819"/>
            <a:ext cx="14742841" cy="1655518"/>
          </a:xfrm>
          <a:prstGeom prst="rect">
            <a:avLst/>
          </a:prstGeom>
        </p:spPr>
        <p:txBody>
          <a:bodyPr wrap="square" lIns="0" tIns="0" rIns="0" bIns="0" rtlCol="0" anchor="t">
            <a:spAutoFit/>
          </a:bodyPr>
          <a:lstStyle/>
          <a:p>
            <a:pPr algn="l">
              <a:lnSpc>
                <a:spcPts val="6616"/>
              </a:lnSpc>
            </a:pPr>
            <a:r>
              <a:rPr lang="en-US" sz="4726" spc="-9" dirty="0">
                <a:solidFill>
                  <a:srgbClr val="0B3A7F"/>
                </a:solidFill>
                <a:latin typeface="Atkinson Hyperlegible" pitchFamily="2" charset="0"/>
              </a:rPr>
              <a:t>You have the option to print out reports or to modify the content and formatting of the reports.</a:t>
            </a:r>
          </a:p>
        </p:txBody>
      </p:sp>
      <p:sp>
        <p:nvSpPr>
          <p:cNvPr id="6" name="TextBox 6"/>
          <p:cNvSpPr txBox="1"/>
          <p:nvPr/>
        </p:nvSpPr>
        <p:spPr>
          <a:xfrm>
            <a:off x="1423583" y="-40305"/>
            <a:ext cx="13816417"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Clinical reports</a:t>
            </a:r>
          </a:p>
        </p:txBody>
      </p:sp>
      <p:pic>
        <p:nvPicPr>
          <p:cNvPr id="12" name="Picture 11">
            <a:extLst>
              <a:ext uri="{FF2B5EF4-FFF2-40B4-BE49-F238E27FC236}">
                <a16:creationId xmlns:a16="http://schemas.microsoft.com/office/drawing/2014/main" id="{27B08E9D-2FFC-D9FD-1430-3D55BB7F3910}"/>
              </a:ext>
            </a:extLst>
          </p:cNvPr>
          <p:cNvPicPr>
            <a:picLocks noChangeAspect="1"/>
          </p:cNvPicPr>
          <p:nvPr/>
        </p:nvPicPr>
        <p:blipFill>
          <a:blip r:embed="rId2"/>
          <a:stretch>
            <a:fillRect/>
          </a:stretch>
        </p:blipFill>
        <p:spPr>
          <a:xfrm>
            <a:off x="3276600" y="4229100"/>
            <a:ext cx="12801502" cy="5033963"/>
          </a:xfrm>
          <a:prstGeom prst="rect">
            <a:avLst/>
          </a:prstGeom>
        </p:spPr>
      </p:pic>
      <p:sp>
        <p:nvSpPr>
          <p:cNvPr id="13" name="Rectangle: Rounded Corners 12">
            <a:extLst>
              <a:ext uri="{FF2B5EF4-FFF2-40B4-BE49-F238E27FC236}">
                <a16:creationId xmlns:a16="http://schemas.microsoft.com/office/drawing/2014/main" id="{A6954E93-2D02-46F3-DE8F-C9466EC60D11}"/>
              </a:ext>
            </a:extLst>
          </p:cNvPr>
          <p:cNvSpPr/>
          <p:nvPr/>
        </p:nvSpPr>
        <p:spPr bwMode="auto">
          <a:xfrm>
            <a:off x="11218452" y="5031202"/>
            <a:ext cx="4859748" cy="1407698"/>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grpSp>
        <p:nvGrpSpPr>
          <p:cNvPr id="2" name="Group 1">
            <a:extLst>
              <a:ext uri="{FF2B5EF4-FFF2-40B4-BE49-F238E27FC236}">
                <a16:creationId xmlns:a16="http://schemas.microsoft.com/office/drawing/2014/main" id="{1A9F0BCD-9B62-7908-471C-910717F91B9C}"/>
              </a:ext>
            </a:extLst>
          </p:cNvPr>
          <p:cNvGrpSpPr/>
          <p:nvPr/>
        </p:nvGrpSpPr>
        <p:grpSpPr>
          <a:xfrm>
            <a:off x="146542" y="146542"/>
            <a:ext cx="882158" cy="882158"/>
            <a:chOff x="146542" y="146542"/>
            <a:chExt cx="882158" cy="882158"/>
          </a:xfrm>
        </p:grpSpPr>
        <p:sp>
          <p:nvSpPr>
            <p:cNvPr id="3" name="Freeform 4">
              <a:extLst>
                <a:ext uri="{FF2B5EF4-FFF2-40B4-BE49-F238E27FC236}">
                  <a16:creationId xmlns:a16="http://schemas.microsoft.com/office/drawing/2014/main" id="{ABA44AD2-EAF4-D402-0D0D-7A68E935B7DA}"/>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4" name="TextBox 5">
              <a:extLst>
                <a:ext uri="{FF2B5EF4-FFF2-40B4-BE49-F238E27FC236}">
                  <a16:creationId xmlns:a16="http://schemas.microsoft.com/office/drawing/2014/main" id="{CC56716D-4876-5B8F-7EF2-1480CC42D220}"/>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6" name="Group 15">
            <a:extLst>
              <a:ext uri="{FF2B5EF4-FFF2-40B4-BE49-F238E27FC236}">
                <a16:creationId xmlns:a16="http://schemas.microsoft.com/office/drawing/2014/main" id="{79D89A4E-FC04-8A34-F1B6-B098FFAAF741}"/>
              </a:ext>
            </a:extLst>
          </p:cNvPr>
          <p:cNvGrpSpPr/>
          <p:nvPr/>
        </p:nvGrpSpPr>
        <p:grpSpPr>
          <a:xfrm>
            <a:off x="139562" y="1104900"/>
            <a:ext cx="851038" cy="1182762"/>
            <a:chOff x="912991" y="1141338"/>
            <a:chExt cx="851038" cy="1182762"/>
          </a:xfrm>
        </p:grpSpPr>
        <p:sp>
          <p:nvSpPr>
            <p:cNvPr id="17" name="Freeform 6">
              <a:extLst>
                <a:ext uri="{FF2B5EF4-FFF2-40B4-BE49-F238E27FC236}">
                  <a16:creationId xmlns:a16="http://schemas.microsoft.com/office/drawing/2014/main" id="{6E0E41CC-F12D-98E4-93E9-F5E5D075D5F0}"/>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8" name="TextBox 7">
              <a:extLst>
                <a:ext uri="{FF2B5EF4-FFF2-40B4-BE49-F238E27FC236}">
                  <a16:creationId xmlns:a16="http://schemas.microsoft.com/office/drawing/2014/main" id="{70C55CDB-0E91-58C7-15AD-6BDFFA2F0114}"/>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871820" y="1394922"/>
            <a:ext cx="5738779" cy="6339378"/>
          </a:xfrm>
          <a:custGeom>
            <a:avLst/>
            <a:gdLst/>
            <a:ahLst/>
            <a:cxnLst/>
            <a:rect l="l" t="t" r="r" b="b"/>
            <a:pathLst>
              <a:path w="5105400" h="5943600">
                <a:moveTo>
                  <a:pt x="0" y="0"/>
                </a:moveTo>
                <a:lnTo>
                  <a:pt x="5105400" y="0"/>
                </a:lnTo>
                <a:lnTo>
                  <a:pt x="5105400" y="5943600"/>
                </a:lnTo>
                <a:lnTo>
                  <a:pt x="0" y="5943600"/>
                </a:lnTo>
                <a:lnTo>
                  <a:pt x="0" y="0"/>
                </a:lnTo>
                <a:close/>
              </a:path>
            </a:pathLst>
          </a:custGeom>
          <a:blipFill>
            <a:blip r:embed="rId2"/>
            <a:stretch>
              <a:fillRect/>
            </a:stretch>
          </a:blipFill>
        </p:spPr>
        <p:txBody>
          <a:bodyPr/>
          <a:lstStyle/>
          <a:p>
            <a:endParaRPr lang="en-US" dirty="0">
              <a:latin typeface="Atkinson Hyperlegible" pitchFamily="2" charset="0"/>
            </a:endParaRPr>
          </a:p>
        </p:txBody>
      </p:sp>
      <p:sp>
        <p:nvSpPr>
          <p:cNvPr id="6" name="TextBox 6"/>
          <p:cNvSpPr txBox="1"/>
          <p:nvPr/>
        </p:nvSpPr>
        <p:spPr>
          <a:xfrm>
            <a:off x="3048000" y="8420100"/>
            <a:ext cx="15294949" cy="1595245"/>
          </a:xfrm>
          <a:prstGeom prst="rect">
            <a:avLst/>
          </a:prstGeom>
        </p:spPr>
        <p:txBody>
          <a:bodyPr wrap="square" lIns="0" tIns="0" rIns="0" bIns="0" rtlCol="0" anchor="t">
            <a:spAutoFit/>
          </a:bodyPr>
          <a:lstStyle/>
          <a:p>
            <a:pPr algn="l">
              <a:lnSpc>
                <a:spcPts val="6616"/>
              </a:lnSpc>
            </a:pPr>
            <a:r>
              <a:rPr lang="en-US" sz="3200" spc="-9" dirty="0">
                <a:solidFill>
                  <a:srgbClr val="0B3A7F"/>
                </a:solidFill>
                <a:latin typeface="Atkinson Hyperlegible" pitchFamily="2" charset="0"/>
              </a:rPr>
              <a:t>You can send the report to a printer or to a PDF file.  If you select PDF, Windows will ask you to give a name to the new PDF file.</a:t>
            </a:r>
          </a:p>
        </p:txBody>
      </p:sp>
      <p:sp>
        <p:nvSpPr>
          <p:cNvPr id="7" name="TextBox 7"/>
          <p:cNvSpPr txBox="1"/>
          <p:nvPr/>
        </p:nvSpPr>
        <p:spPr>
          <a:xfrm>
            <a:off x="1417735" y="-40305"/>
            <a:ext cx="16717865"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Printing the clinical report</a:t>
            </a:r>
          </a:p>
        </p:txBody>
      </p:sp>
      <p:sp>
        <p:nvSpPr>
          <p:cNvPr id="12" name="Freeform 5">
            <a:extLst>
              <a:ext uri="{FF2B5EF4-FFF2-40B4-BE49-F238E27FC236}">
                <a16:creationId xmlns:a16="http://schemas.microsoft.com/office/drawing/2014/main" id="{BB6EC600-FA4D-2342-2DB7-9F35A34771E3}"/>
              </a:ext>
            </a:extLst>
          </p:cNvPr>
          <p:cNvSpPr/>
          <p:nvPr/>
        </p:nvSpPr>
        <p:spPr>
          <a:xfrm>
            <a:off x="9663083" y="1420322"/>
            <a:ext cx="7162800" cy="6553200"/>
          </a:xfrm>
          <a:custGeom>
            <a:avLst/>
            <a:gdLst/>
            <a:ahLst/>
            <a:cxnLst/>
            <a:rect l="l" t="t" r="r" b="b"/>
            <a:pathLst>
              <a:path w="6353175" h="5857875">
                <a:moveTo>
                  <a:pt x="0" y="0"/>
                </a:moveTo>
                <a:lnTo>
                  <a:pt x="6353175" y="0"/>
                </a:lnTo>
                <a:lnTo>
                  <a:pt x="6353175" y="5857875"/>
                </a:lnTo>
                <a:lnTo>
                  <a:pt x="0" y="5857875"/>
                </a:lnTo>
                <a:lnTo>
                  <a:pt x="0" y="0"/>
                </a:lnTo>
                <a:close/>
              </a:path>
            </a:pathLst>
          </a:custGeom>
          <a:blipFill>
            <a:blip r:embed="rId3"/>
            <a:stretch>
              <a:fillRect/>
            </a:stretch>
          </a:blipFill>
        </p:spPr>
        <p:txBody>
          <a:bodyPr/>
          <a:lstStyle/>
          <a:p>
            <a:endParaRPr lang="en-US" dirty="0">
              <a:latin typeface="Atkinson Hyperlegible" pitchFamily="2" charset="0"/>
            </a:endParaRPr>
          </a:p>
        </p:txBody>
      </p:sp>
      <p:grpSp>
        <p:nvGrpSpPr>
          <p:cNvPr id="2" name="Group 1">
            <a:extLst>
              <a:ext uri="{FF2B5EF4-FFF2-40B4-BE49-F238E27FC236}">
                <a16:creationId xmlns:a16="http://schemas.microsoft.com/office/drawing/2014/main" id="{8052ABCE-F638-4334-385C-56C103B61CB4}"/>
              </a:ext>
            </a:extLst>
          </p:cNvPr>
          <p:cNvGrpSpPr/>
          <p:nvPr/>
        </p:nvGrpSpPr>
        <p:grpSpPr>
          <a:xfrm>
            <a:off x="146542" y="146542"/>
            <a:ext cx="882158" cy="882158"/>
            <a:chOff x="146542" y="146542"/>
            <a:chExt cx="882158" cy="882158"/>
          </a:xfrm>
        </p:grpSpPr>
        <p:sp>
          <p:nvSpPr>
            <p:cNvPr id="3" name="Freeform 4">
              <a:extLst>
                <a:ext uri="{FF2B5EF4-FFF2-40B4-BE49-F238E27FC236}">
                  <a16:creationId xmlns:a16="http://schemas.microsoft.com/office/drawing/2014/main" id="{A68E6E4D-C280-7628-5F80-2CDDD044EC1C}"/>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4" name="TextBox 5">
              <a:extLst>
                <a:ext uri="{FF2B5EF4-FFF2-40B4-BE49-F238E27FC236}">
                  <a16:creationId xmlns:a16="http://schemas.microsoft.com/office/drawing/2014/main" id="{CE4843F5-57F2-7EE3-E7E9-073087D8D880}"/>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3" name="Group 12">
            <a:extLst>
              <a:ext uri="{FF2B5EF4-FFF2-40B4-BE49-F238E27FC236}">
                <a16:creationId xmlns:a16="http://schemas.microsoft.com/office/drawing/2014/main" id="{9FBA24BC-E0CF-1C4B-95E7-911547C6C59F}"/>
              </a:ext>
            </a:extLst>
          </p:cNvPr>
          <p:cNvGrpSpPr/>
          <p:nvPr/>
        </p:nvGrpSpPr>
        <p:grpSpPr>
          <a:xfrm>
            <a:off x="139562" y="1104900"/>
            <a:ext cx="851038" cy="1182762"/>
            <a:chOff x="912991" y="1141338"/>
            <a:chExt cx="851038" cy="1182762"/>
          </a:xfrm>
        </p:grpSpPr>
        <p:sp>
          <p:nvSpPr>
            <p:cNvPr id="14" name="Freeform 6">
              <a:extLst>
                <a:ext uri="{FF2B5EF4-FFF2-40B4-BE49-F238E27FC236}">
                  <a16:creationId xmlns:a16="http://schemas.microsoft.com/office/drawing/2014/main" id="{380A3031-91C9-1546-FE14-DDAFB4BBDA5D}"/>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5" name="TextBox 7">
              <a:extLst>
                <a:ext uri="{FF2B5EF4-FFF2-40B4-BE49-F238E27FC236}">
                  <a16:creationId xmlns:a16="http://schemas.microsoft.com/office/drawing/2014/main" id="{C800FD92-5581-97B5-4741-233DF7E6881B}"/>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26258" y="1419571"/>
            <a:ext cx="14052280" cy="7627672"/>
          </a:xfrm>
          <a:custGeom>
            <a:avLst/>
            <a:gdLst/>
            <a:ahLst/>
            <a:cxnLst/>
            <a:rect l="l" t="t" r="r" b="b"/>
            <a:pathLst>
              <a:path w="14052280" h="7627672">
                <a:moveTo>
                  <a:pt x="0" y="0"/>
                </a:moveTo>
                <a:lnTo>
                  <a:pt x="14052280" y="0"/>
                </a:lnTo>
                <a:lnTo>
                  <a:pt x="14052280" y="7627672"/>
                </a:lnTo>
                <a:lnTo>
                  <a:pt x="0" y="7627672"/>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3" name="TextBox 3"/>
          <p:cNvSpPr txBox="1"/>
          <p:nvPr/>
        </p:nvSpPr>
        <p:spPr>
          <a:xfrm>
            <a:off x="1667353" y="22717"/>
            <a:ext cx="16315847" cy="1132027"/>
          </a:xfrm>
          <a:prstGeom prst="rect">
            <a:avLst/>
          </a:prstGeom>
        </p:spPr>
        <p:txBody>
          <a:bodyPr lIns="0" tIns="0" rIns="0" bIns="0" rtlCol="0" anchor="t">
            <a:spAutoFit/>
          </a:bodyPr>
          <a:lstStyle/>
          <a:p>
            <a:pPr algn="l">
              <a:lnSpc>
                <a:spcPts val="8959"/>
              </a:lnSpc>
            </a:pPr>
            <a:r>
              <a:rPr lang="en-US" sz="6399" spc="-12">
                <a:solidFill>
                  <a:srgbClr val="0B3A7F"/>
                </a:solidFill>
                <a:latin typeface="Atkinson Hyperlegible" pitchFamily="2" charset="0"/>
              </a:rPr>
              <a:t>Select your laboratory from the list</a:t>
            </a:r>
          </a:p>
        </p:txBody>
      </p:sp>
      <p:sp>
        <p:nvSpPr>
          <p:cNvPr id="8" name="Rectangle: Rounded Corners 7">
            <a:extLst>
              <a:ext uri="{FF2B5EF4-FFF2-40B4-BE49-F238E27FC236}">
                <a16:creationId xmlns:a16="http://schemas.microsoft.com/office/drawing/2014/main" id="{2938FFBF-F8AA-BF38-086B-45DFC6D8CFDD}"/>
              </a:ext>
            </a:extLst>
          </p:cNvPr>
          <p:cNvSpPr/>
          <p:nvPr/>
        </p:nvSpPr>
        <p:spPr>
          <a:xfrm>
            <a:off x="12725400" y="2890158"/>
            <a:ext cx="3436342" cy="533400"/>
          </a:xfrm>
          <a:prstGeom prst="roundRect">
            <a:avLst/>
          </a:prstGeom>
          <a:noFill/>
          <a:ln w="635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9" name="Group 8">
            <a:extLst>
              <a:ext uri="{FF2B5EF4-FFF2-40B4-BE49-F238E27FC236}">
                <a16:creationId xmlns:a16="http://schemas.microsoft.com/office/drawing/2014/main" id="{57482E0A-FA44-67AA-5B50-1A2EF1EC4455}"/>
              </a:ext>
            </a:extLst>
          </p:cNvPr>
          <p:cNvGrpSpPr/>
          <p:nvPr/>
        </p:nvGrpSpPr>
        <p:grpSpPr>
          <a:xfrm>
            <a:off x="146542" y="146542"/>
            <a:ext cx="882158" cy="882158"/>
            <a:chOff x="146542" y="146542"/>
            <a:chExt cx="882158" cy="882158"/>
          </a:xfrm>
        </p:grpSpPr>
        <p:sp>
          <p:nvSpPr>
            <p:cNvPr id="10" name="Freeform 4">
              <a:extLst>
                <a:ext uri="{FF2B5EF4-FFF2-40B4-BE49-F238E27FC236}">
                  <a16:creationId xmlns:a16="http://schemas.microsoft.com/office/drawing/2014/main" id="{001F89C7-B602-B26C-3775-F77AD9E75E42}"/>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1" name="TextBox 5">
              <a:extLst>
                <a:ext uri="{FF2B5EF4-FFF2-40B4-BE49-F238E27FC236}">
                  <a16:creationId xmlns:a16="http://schemas.microsoft.com/office/drawing/2014/main" id="{0BC2858E-EB40-D624-7AAD-FBF31E3C2173}"/>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21" name="Group 20">
            <a:extLst>
              <a:ext uri="{FF2B5EF4-FFF2-40B4-BE49-F238E27FC236}">
                <a16:creationId xmlns:a16="http://schemas.microsoft.com/office/drawing/2014/main" id="{D94C8E4C-500A-EDEF-FDF0-60656C51239A}"/>
              </a:ext>
            </a:extLst>
          </p:cNvPr>
          <p:cNvGrpSpPr/>
          <p:nvPr/>
        </p:nvGrpSpPr>
        <p:grpSpPr>
          <a:xfrm>
            <a:off x="152400" y="952500"/>
            <a:ext cx="851038" cy="1212258"/>
            <a:chOff x="912991" y="1111842"/>
            <a:chExt cx="851038" cy="1212258"/>
          </a:xfrm>
        </p:grpSpPr>
        <p:sp>
          <p:nvSpPr>
            <p:cNvPr id="22" name="Freeform 6">
              <a:extLst>
                <a:ext uri="{FF2B5EF4-FFF2-40B4-BE49-F238E27FC236}">
                  <a16:creationId xmlns:a16="http://schemas.microsoft.com/office/drawing/2014/main" id="{F57EB0F0-B223-D1B5-DF61-8195D5CDE430}"/>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23" name="TextBox 7">
              <a:extLst>
                <a:ext uri="{FF2B5EF4-FFF2-40B4-BE49-F238E27FC236}">
                  <a16:creationId xmlns:a16="http://schemas.microsoft.com/office/drawing/2014/main" id="{DE36C885-E455-6A6A-1901-2817EA2F8D80}"/>
                </a:ext>
              </a:extLst>
            </p:cNvPr>
            <p:cNvSpPr txBox="1"/>
            <p:nvPr/>
          </p:nvSpPr>
          <p:spPr>
            <a:xfrm>
              <a:off x="1153431"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3457575" y="4324350"/>
            <a:ext cx="10487025" cy="4248150"/>
          </a:xfrm>
          <a:custGeom>
            <a:avLst/>
            <a:gdLst/>
            <a:ahLst/>
            <a:cxnLst/>
            <a:rect l="l" t="t" r="r" b="b"/>
            <a:pathLst>
              <a:path w="10487025" h="4248150">
                <a:moveTo>
                  <a:pt x="0" y="0"/>
                </a:moveTo>
                <a:lnTo>
                  <a:pt x="10487025" y="0"/>
                </a:lnTo>
                <a:lnTo>
                  <a:pt x="10487025" y="4248150"/>
                </a:lnTo>
                <a:lnTo>
                  <a:pt x="0" y="4248150"/>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6" name="TextBox 6"/>
          <p:cNvSpPr txBox="1"/>
          <p:nvPr/>
        </p:nvSpPr>
        <p:spPr>
          <a:xfrm>
            <a:off x="2137366" y="1560499"/>
            <a:ext cx="15541034" cy="1655518"/>
          </a:xfrm>
          <a:prstGeom prst="rect">
            <a:avLst/>
          </a:prstGeom>
        </p:spPr>
        <p:txBody>
          <a:bodyPr wrap="square" lIns="0" tIns="0" rIns="0" bIns="0" rtlCol="0" anchor="t">
            <a:spAutoFit/>
          </a:bodyPr>
          <a:lstStyle/>
          <a:p>
            <a:pPr algn="l">
              <a:lnSpc>
                <a:spcPts val="6616"/>
              </a:lnSpc>
            </a:pPr>
            <a:r>
              <a:rPr lang="en-US" sz="4726" spc="-9" dirty="0">
                <a:solidFill>
                  <a:srgbClr val="0B3A7F"/>
                </a:solidFill>
                <a:latin typeface="Atkinson Hyperlegible" pitchFamily="2" charset="0"/>
              </a:rPr>
              <a:t>You can use the below features to customize the content and formatting of the clinical reports.</a:t>
            </a:r>
          </a:p>
        </p:txBody>
      </p:sp>
      <p:sp>
        <p:nvSpPr>
          <p:cNvPr id="7" name="TextBox 7"/>
          <p:cNvSpPr txBox="1"/>
          <p:nvPr/>
        </p:nvSpPr>
        <p:spPr>
          <a:xfrm>
            <a:off x="1905000" y="-40305"/>
            <a:ext cx="13816417"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Modifying the clinical report</a:t>
            </a:r>
          </a:p>
        </p:txBody>
      </p:sp>
      <p:grpSp>
        <p:nvGrpSpPr>
          <p:cNvPr id="2" name="Group 1">
            <a:extLst>
              <a:ext uri="{FF2B5EF4-FFF2-40B4-BE49-F238E27FC236}">
                <a16:creationId xmlns:a16="http://schemas.microsoft.com/office/drawing/2014/main" id="{C7B75032-0F27-7260-6598-049CC86486C2}"/>
              </a:ext>
            </a:extLst>
          </p:cNvPr>
          <p:cNvGrpSpPr/>
          <p:nvPr/>
        </p:nvGrpSpPr>
        <p:grpSpPr>
          <a:xfrm>
            <a:off x="146542" y="146542"/>
            <a:ext cx="882158" cy="882158"/>
            <a:chOff x="146542" y="146542"/>
            <a:chExt cx="882158" cy="882158"/>
          </a:xfrm>
        </p:grpSpPr>
        <p:sp>
          <p:nvSpPr>
            <p:cNvPr id="3" name="Freeform 4">
              <a:extLst>
                <a:ext uri="{FF2B5EF4-FFF2-40B4-BE49-F238E27FC236}">
                  <a16:creationId xmlns:a16="http://schemas.microsoft.com/office/drawing/2014/main" id="{120338BE-2A50-460E-DCC1-3600A133592C}"/>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4" name="TextBox 5">
              <a:extLst>
                <a:ext uri="{FF2B5EF4-FFF2-40B4-BE49-F238E27FC236}">
                  <a16:creationId xmlns:a16="http://schemas.microsoft.com/office/drawing/2014/main" id="{89171B84-6C06-E1F6-0CCA-6E6BBEB15869}"/>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2" name="Group 11">
            <a:extLst>
              <a:ext uri="{FF2B5EF4-FFF2-40B4-BE49-F238E27FC236}">
                <a16:creationId xmlns:a16="http://schemas.microsoft.com/office/drawing/2014/main" id="{34132C3B-5A98-C90F-1718-754AAFB99BD0}"/>
              </a:ext>
            </a:extLst>
          </p:cNvPr>
          <p:cNvGrpSpPr/>
          <p:nvPr/>
        </p:nvGrpSpPr>
        <p:grpSpPr>
          <a:xfrm>
            <a:off x="139562" y="1104900"/>
            <a:ext cx="851038" cy="1182762"/>
            <a:chOff x="912991" y="1141338"/>
            <a:chExt cx="851038" cy="1182762"/>
          </a:xfrm>
        </p:grpSpPr>
        <p:sp>
          <p:nvSpPr>
            <p:cNvPr id="13" name="Freeform 6">
              <a:extLst>
                <a:ext uri="{FF2B5EF4-FFF2-40B4-BE49-F238E27FC236}">
                  <a16:creationId xmlns:a16="http://schemas.microsoft.com/office/drawing/2014/main" id="{5D13BE0A-CF27-36A9-63D8-E20FC9CC1577}"/>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4" name="TextBox 7">
              <a:extLst>
                <a:ext uri="{FF2B5EF4-FFF2-40B4-BE49-F238E27FC236}">
                  <a16:creationId xmlns:a16="http://schemas.microsoft.com/office/drawing/2014/main" id="{5529AFC3-47A1-62CF-CF29-425C8497D0C6}"/>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1702983" y="1376655"/>
            <a:ext cx="9727017" cy="4452645"/>
          </a:xfrm>
          <a:custGeom>
            <a:avLst/>
            <a:gdLst/>
            <a:ahLst/>
            <a:cxnLst/>
            <a:rect l="l" t="t" r="r" b="b"/>
            <a:pathLst>
              <a:path w="11496675" h="5057775">
                <a:moveTo>
                  <a:pt x="0" y="0"/>
                </a:moveTo>
                <a:lnTo>
                  <a:pt x="11496675" y="0"/>
                </a:lnTo>
                <a:lnTo>
                  <a:pt x="11496675" y="5057775"/>
                </a:lnTo>
                <a:lnTo>
                  <a:pt x="0" y="5057775"/>
                </a:lnTo>
                <a:lnTo>
                  <a:pt x="0" y="0"/>
                </a:lnTo>
                <a:close/>
              </a:path>
            </a:pathLst>
          </a:custGeom>
          <a:blipFill>
            <a:blip r:embed="rId2"/>
            <a:stretch>
              <a:fillRect/>
            </a:stretch>
          </a:blipFill>
        </p:spPr>
        <p:txBody>
          <a:bodyPr/>
          <a:lstStyle/>
          <a:p>
            <a:endParaRPr lang="en-US" dirty="0">
              <a:latin typeface="Atkinson Hyperlegible" pitchFamily="2" charset="0"/>
            </a:endParaRPr>
          </a:p>
        </p:txBody>
      </p:sp>
      <p:sp>
        <p:nvSpPr>
          <p:cNvPr id="8" name="TextBox 8"/>
          <p:cNvSpPr txBox="1"/>
          <p:nvPr/>
        </p:nvSpPr>
        <p:spPr>
          <a:xfrm>
            <a:off x="1728383" y="-40305"/>
            <a:ext cx="13816417"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Modifying the report header</a:t>
            </a:r>
          </a:p>
        </p:txBody>
      </p:sp>
      <p:pic>
        <p:nvPicPr>
          <p:cNvPr id="3" name="Picture 2">
            <a:extLst>
              <a:ext uri="{FF2B5EF4-FFF2-40B4-BE49-F238E27FC236}">
                <a16:creationId xmlns:a16="http://schemas.microsoft.com/office/drawing/2014/main" id="{949F01D6-241A-C50F-9434-F5557043317D}"/>
              </a:ext>
            </a:extLst>
          </p:cNvPr>
          <p:cNvPicPr>
            <a:picLocks noChangeAspect="1"/>
          </p:cNvPicPr>
          <p:nvPr/>
        </p:nvPicPr>
        <p:blipFill>
          <a:blip r:embed="rId3"/>
          <a:stretch>
            <a:fillRect/>
          </a:stretch>
        </p:blipFill>
        <p:spPr>
          <a:xfrm>
            <a:off x="8548034" y="5981700"/>
            <a:ext cx="9511366" cy="4191000"/>
          </a:xfrm>
          <a:prstGeom prst="rect">
            <a:avLst/>
          </a:prstGeom>
        </p:spPr>
      </p:pic>
      <p:sp>
        <p:nvSpPr>
          <p:cNvPr id="4" name="Arrow: Right 3">
            <a:extLst>
              <a:ext uri="{FF2B5EF4-FFF2-40B4-BE49-F238E27FC236}">
                <a16:creationId xmlns:a16="http://schemas.microsoft.com/office/drawing/2014/main" id="{857095E9-CF7A-B37C-A3C1-A1303E2AFE8C}"/>
              </a:ext>
            </a:extLst>
          </p:cNvPr>
          <p:cNvSpPr/>
          <p:nvPr/>
        </p:nvSpPr>
        <p:spPr>
          <a:xfrm rot="2467289">
            <a:off x="6761148" y="6448291"/>
            <a:ext cx="1561902"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2" name="Group 1">
            <a:extLst>
              <a:ext uri="{FF2B5EF4-FFF2-40B4-BE49-F238E27FC236}">
                <a16:creationId xmlns:a16="http://schemas.microsoft.com/office/drawing/2014/main" id="{A279C451-37FD-356F-59DE-2744BC3EA2A3}"/>
              </a:ext>
            </a:extLst>
          </p:cNvPr>
          <p:cNvGrpSpPr/>
          <p:nvPr/>
        </p:nvGrpSpPr>
        <p:grpSpPr>
          <a:xfrm>
            <a:off x="146542" y="146542"/>
            <a:ext cx="882158" cy="882158"/>
            <a:chOff x="146542" y="146542"/>
            <a:chExt cx="882158" cy="882158"/>
          </a:xfrm>
        </p:grpSpPr>
        <p:sp>
          <p:nvSpPr>
            <p:cNvPr id="5" name="Freeform 4">
              <a:extLst>
                <a:ext uri="{FF2B5EF4-FFF2-40B4-BE49-F238E27FC236}">
                  <a16:creationId xmlns:a16="http://schemas.microsoft.com/office/drawing/2014/main" id="{1B852896-5045-200B-9801-D148686A01D8}"/>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DAE2CA0F-BF36-2443-CDC4-A5A5E9C117EA}"/>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3" name="Group 12">
            <a:extLst>
              <a:ext uri="{FF2B5EF4-FFF2-40B4-BE49-F238E27FC236}">
                <a16:creationId xmlns:a16="http://schemas.microsoft.com/office/drawing/2014/main" id="{B63A10D2-E8BB-4562-177F-BD67C2E9491D}"/>
              </a:ext>
            </a:extLst>
          </p:cNvPr>
          <p:cNvGrpSpPr/>
          <p:nvPr/>
        </p:nvGrpSpPr>
        <p:grpSpPr>
          <a:xfrm>
            <a:off x="139562" y="1104900"/>
            <a:ext cx="851038" cy="1182762"/>
            <a:chOff x="912991" y="1141338"/>
            <a:chExt cx="851038" cy="1182762"/>
          </a:xfrm>
        </p:grpSpPr>
        <p:sp>
          <p:nvSpPr>
            <p:cNvPr id="14" name="Freeform 6">
              <a:extLst>
                <a:ext uri="{FF2B5EF4-FFF2-40B4-BE49-F238E27FC236}">
                  <a16:creationId xmlns:a16="http://schemas.microsoft.com/office/drawing/2014/main" id="{9D5C5086-128D-B1FE-59C5-B8AC8F319A56}"/>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5" name="TextBox 7">
              <a:extLst>
                <a:ext uri="{FF2B5EF4-FFF2-40B4-BE49-F238E27FC236}">
                  <a16:creationId xmlns:a16="http://schemas.microsoft.com/office/drawing/2014/main" id="{30A572E9-0D5A-5258-3BFD-D562FB3049A8}"/>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1779426" y="1281171"/>
            <a:ext cx="10260174" cy="4273705"/>
          </a:xfrm>
          <a:custGeom>
            <a:avLst/>
            <a:gdLst/>
            <a:ahLst/>
            <a:cxnLst/>
            <a:rect l="l" t="t" r="r" b="b"/>
            <a:pathLst>
              <a:path w="11391900" h="5162550">
                <a:moveTo>
                  <a:pt x="0" y="0"/>
                </a:moveTo>
                <a:lnTo>
                  <a:pt x="11391900" y="0"/>
                </a:lnTo>
                <a:lnTo>
                  <a:pt x="11391900" y="5162550"/>
                </a:lnTo>
                <a:lnTo>
                  <a:pt x="0" y="5162550"/>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8" name="TextBox 8"/>
          <p:cNvSpPr txBox="1"/>
          <p:nvPr/>
        </p:nvSpPr>
        <p:spPr>
          <a:xfrm>
            <a:off x="1956983" y="-40305"/>
            <a:ext cx="13816417"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Modifying the report footer</a:t>
            </a:r>
          </a:p>
        </p:txBody>
      </p:sp>
      <p:pic>
        <p:nvPicPr>
          <p:cNvPr id="3" name="Picture 2">
            <a:extLst>
              <a:ext uri="{FF2B5EF4-FFF2-40B4-BE49-F238E27FC236}">
                <a16:creationId xmlns:a16="http://schemas.microsoft.com/office/drawing/2014/main" id="{5BD34F42-1853-7421-44A1-52380119FA3A}"/>
              </a:ext>
            </a:extLst>
          </p:cNvPr>
          <p:cNvPicPr>
            <a:picLocks noChangeAspect="1"/>
          </p:cNvPicPr>
          <p:nvPr/>
        </p:nvPicPr>
        <p:blipFill>
          <a:blip r:embed="rId3"/>
          <a:stretch>
            <a:fillRect/>
          </a:stretch>
        </p:blipFill>
        <p:spPr>
          <a:xfrm>
            <a:off x="8458200" y="5829300"/>
            <a:ext cx="9723120" cy="4406815"/>
          </a:xfrm>
          <a:prstGeom prst="rect">
            <a:avLst/>
          </a:prstGeom>
        </p:spPr>
      </p:pic>
      <p:sp>
        <p:nvSpPr>
          <p:cNvPr id="4" name="Arrow: Right 3">
            <a:extLst>
              <a:ext uri="{FF2B5EF4-FFF2-40B4-BE49-F238E27FC236}">
                <a16:creationId xmlns:a16="http://schemas.microsoft.com/office/drawing/2014/main" id="{53132F93-763A-D276-CD79-B0AAC143DC0A}"/>
              </a:ext>
            </a:extLst>
          </p:cNvPr>
          <p:cNvSpPr/>
          <p:nvPr/>
        </p:nvSpPr>
        <p:spPr>
          <a:xfrm rot="2467289">
            <a:off x="6913548" y="6048509"/>
            <a:ext cx="1561902"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grpSp>
        <p:nvGrpSpPr>
          <p:cNvPr id="2" name="Group 1">
            <a:extLst>
              <a:ext uri="{FF2B5EF4-FFF2-40B4-BE49-F238E27FC236}">
                <a16:creationId xmlns:a16="http://schemas.microsoft.com/office/drawing/2014/main" id="{159AB25D-27F5-8B5F-5B27-CB71EA1A55FD}"/>
              </a:ext>
            </a:extLst>
          </p:cNvPr>
          <p:cNvGrpSpPr/>
          <p:nvPr/>
        </p:nvGrpSpPr>
        <p:grpSpPr>
          <a:xfrm>
            <a:off x="146542" y="146542"/>
            <a:ext cx="882158" cy="882158"/>
            <a:chOff x="146542" y="146542"/>
            <a:chExt cx="882158" cy="882158"/>
          </a:xfrm>
        </p:grpSpPr>
        <p:sp>
          <p:nvSpPr>
            <p:cNvPr id="5" name="Freeform 4">
              <a:extLst>
                <a:ext uri="{FF2B5EF4-FFF2-40B4-BE49-F238E27FC236}">
                  <a16:creationId xmlns:a16="http://schemas.microsoft.com/office/drawing/2014/main" id="{E0ED0686-135A-BA8B-653A-62444F134DF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679E6C2B-976C-38A9-A873-5E31B62A0ADB}"/>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3" name="Group 12">
            <a:extLst>
              <a:ext uri="{FF2B5EF4-FFF2-40B4-BE49-F238E27FC236}">
                <a16:creationId xmlns:a16="http://schemas.microsoft.com/office/drawing/2014/main" id="{9240E778-D96F-65C4-07A5-F8EDE915A21F}"/>
              </a:ext>
            </a:extLst>
          </p:cNvPr>
          <p:cNvGrpSpPr/>
          <p:nvPr/>
        </p:nvGrpSpPr>
        <p:grpSpPr>
          <a:xfrm>
            <a:off x="139562" y="1104900"/>
            <a:ext cx="851038" cy="1182762"/>
            <a:chOff x="912991" y="1141338"/>
            <a:chExt cx="851038" cy="1182762"/>
          </a:xfrm>
        </p:grpSpPr>
        <p:sp>
          <p:nvSpPr>
            <p:cNvPr id="14" name="Freeform 6">
              <a:extLst>
                <a:ext uri="{FF2B5EF4-FFF2-40B4-BE49-F238E27FC236}">
                  <a16:creationId xmlns:a16="http://schemas.microsoft.com/office/drawing/2014/main" id="{AFAEF951-50F0-9F29-74A4-CB11FBE367A5}"/>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5" name="TextBox 7">
              <a:extLst>
                <a:ext uri="{FF2B5EF4-FFF2-40B4-BE49-F238E27FC236}">
                  <a16:creationId xmlns:a16="http://schemas.microsoft.com/office/drawing/2014/main" id="{734CDF8E-C33C-68FB-65B0-12BB081828AA}"/>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4572000" y="1714500"/>
            <a:ext cx="8305800" cy="8153400"/>
          </a:xfrm>
          <a:custGeom>
            <a:avLst/>
            <a:gdLst/>
            <a:ahLst/>
            <a:cxnLst/>
            <a:rect l="l" t="t" r="r" b="b"/>
            <a:pathLst>
              <a:path w="5629275" h="6096000">
                <a:moveTo>
                  <a:pt x="0" y="0"/>
                </a:moveTo>
                <a:lnTo>
                  <a:pt x="5629275" y="0"/>
                </a:lnTo>
                <a:lnTo>
                  <a:pt x="5629275" y="6096000"/>
                </a:lnTo>
                <a:lnTo>
                  <a:pt x="0" y="6096000"/>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8" name="TextBox 8"/>
          <p:cNvSpPr txBox="1"/>
          <p:nvPr/>
        </p:nvSpPr>
        <p:spPr>
          <a:xfrm>
            <a:off x="1676400" y="22717"/>
            <a:ext cx="13816417"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Modifying the data fields</a:t>
            </a:r>
          </a:p>
        </p:txBody>
      </p:sp>
      <p:grpSp>
        <p:nvGrpSpPr>
          <p:cNvPr id="2" name="Group 1">
            <a:extLst>
              <a:ext uri="{FF2B5EF4-FFF2-40B4-BE49-F238E27FC236}">
                <a16:creationId xmlns:a16="http://schemas.microsoft.com/office/drawing/2014/main" id="{A3C0C813-9632-284C-F192-830599EF74BC}"/>
              </a:ext>
            </a:extLst>
          </p:cNvPr>
          <p:cNvGrpSpPr/>
          <p:nvPr/>
        </p:nvGrpSpPr>
        <p:grpSpPr>
          <a:xfrm>
            <a:off x="146542" y="146542"/>
            <a:ext cx="882158" cy="882158"/>
            <a:chOff x="146542" y="146542"/>
            <a:chExt cx="882158" cy="882158"/>
          </a:xfrm>
        </p:grpSpPr>
        <p:sp>
          <p:nvSpPr>
            <p:cNvPr id="3" name="Freeform 4">
              <a:extLst>
                <a:ext uri="{FF2B5EF4-FFF2-40B4-BE49-F238E27FC236}">
                  <a16:creationId xmlns:a16="http://schemas.microsoft.com/office/drawing/2014/main" id="{4F80EE77-D9BD-7A7D-3D8A-AA18B3DC510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4" name="TextBox 5">
              <a:extLst>
                <a:ext uri="{FF2B5EF4-FFF2-40B4-BE49-F238E27FC236}">
                  <a16:creationId xmlns:a16="http://schemas.microsoft.com/office/drawing/2014/main" id="{3D036952-2486-2E6A-42ED-04DBAE4C944D}"/>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5" name="Group 4">
            <a:extLst>
              <a:ext uri="{FF2B5EF4-FFF2-40B4-BE49-F238E27FC236}">
                <a16:creationId xmlns:a16="http://schemas.microsoft.com/office/drawing/2014/main" id="{5539097F-84E7-34C7-FE0D-2AAB94A9927C}"/>
              </a:ext>
            </a:extLst>
          </p:cNvPr>
          <p:cNvGrpSpPr/>
          <p:nvPr/>
        </p:nvGrpSpPr>
        <p:grpSpPr>
          <a:xfrm>
            <a:off x="139562" y="1104900"/>
            <a:ext cx="851038" cy="1182762"/>
            <a:chOff x="912991" y="1141338"/>
            <a:chExt cx="851038" cy="1182762"/>
          </a:xfrm>
        </p:grpSpPr>
        <p:sp>
          <p:nvSpPr>
            <p:cNvPr id="7" name="Freeform 6">
              <a:extLst>
                <a:ext uri="{FF2B5EF4-FFF2-40B4-BE49-F238E27FC236}">
                  <a16:creationId xmlns:a16="http://schemas.microsoft.com/office/drawing/2014/main" id="{E2DDF7CE-F0DB-EFF0-F2F9-48F423AFD479}"/>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3" name="TextBox 7">
              <a:extLst>
                <a:ext uri="{FF2B5EF4-FFF2-40B4-BE49-F238E27FC236}">
                  <a16:creationId xmlns:a16="http://schemas.microsoft.com/office/drawing/2014/main" id="{62C72E7A-44E4-CACF-2523-4160FE2D6D9A}"/>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550505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676400" y="22717"/>
            <a:ext cx="13816417"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Print example</a:t>
            </a:r>
          </a:p>
        </p:txBody>
      </p:sp>
      <p:pic>
        <p:nvPicPr>
          <p:cNvPr id="3" name="Picture 2">
            <a:extLst>
              <a:ext uri="{FF2B5EF4-FFF2-40B4-BE49-F238E27FC236}">
                <a16:creationId xmlns:a16="http://schemas.microsoft.com/office/drawing/2014/main" id="{188233B3-C0E4-C02F-7FA9-B1EE94FB7302}"/>
              </a:ext>
            </a:extLst>
          </p:cNvPr>
          <p:cNvPicPr>
            <a:picLocks noChangeAspect="1"/>
          </p:cNvPicPr>
          <p:nvPr/>
        </p:nvPicPr>
        <p:blipFill>
          <a:blip r:embed="rId2"/>
          <a:stretch>
            <a:fillRect/>
          </a:stretch>
        </p:blipFill>
        <p:spPr>
          <a:xfrm>
            <a:off x="3810000" y="5212266"/>
            <a:ext cx="9982200" cy="5112834"/>
          </a:xfrm>
          <a:prstGeom prst="rect">
            <a:avLst/>
          </a:prstGeom>
        </p:spPr>
      </p:pic>
      <p:sp>
        <p:nvSpPr>
          <p:cNvPr id="4" name="Freeform 5">
            <a:extLst>
              <a:ext uri="{FF2B5EF4-FFF2-40B4-BE49-F238E27FC236}">
                <a16:creationId xmlns:a16="http://schemas.microsoft.com/office/drawing/2014/main" id="{1817A560-E1E1-99D7-3D9F-5499954A4B98}"/>
              </a:ext>
            </a:extLst>
          </p:cNvPr>
          <p:cNvSpPr/>
          <p:nvPr/>
        </p:nvSpPr>
        <p:spPr>
          <a:xfrm>
            <a:off x="4371975" y="1485900"/>
            <a:ext cx="8810625" cy="3429000"/>
          </a:xfrm>
          <a:custGeom>
            <a:avLst/>
            <a:gdLst/>
            <a:ahLst/>
            <a:cxnLst/>
            <a:rect l="l" t="t" r="r" b="b"/>
            <a:pathLst>
              <a:path w="10487025" h="4248150">
                <a:moveTo>
                  <a:pt x="0" y="0"/>
                </a:moveTo>
                <a:lnTo>
                  <a:pt x="10487025" y="0"/>
                </a:lnTo>
                <a:lnTo>
                  <a:pt x="10487025" y="4248150"/>
                </a:lnTo>
                <a:lnTo>
                  <a:pt x="0" y="4248150"/>
                </a:lnTo>
                <a:lnTo>
                  <a:pt x="0" y="0"/>
                </a:lnTo>
                <a:close/>
              </a:path>
            </a:pathLst>
          </a:custGeom>
          <a:blipFill>
            <a:blip r:embed="rId3"/>
            <a:stretch>
              <a:fillRect/>
            </a:stretch>
          </a:blipFill>
        </p:spPr>
        <p:txBody>
          <a:bodyPr/>
          <a:lstStyle/>
          <a:p>
            <a:endParaRPr lang="en-US">
              <a:latin typeface="Atkinson Hyperlegible" pitchFamily="2" charset="0"/>
            </a:endParaRPr>
          </a:p>
        </p:txBody>
      </p:sp>
      <p:sp>
        <p:nvSpPr>
          <p:cNvPr id="5" name="Rectangle: Rounded Corners 4">
            <a:extLst>
              <a:ext uri="{FF2B5EF4-FFF2-40B4-BE49-F238E27FC236}">
                <a16:creationId xmlns:a16="http://schemas.microsoft.com/office/drawing/2014/main" id="{D58C9013-F4BD-5E76-F85E-EDF30BAD1005}"/>
              </a:ext>
            </a:extLst>
          </p:cNvPr>
          <p:cNvSpPr/>
          <p:nvPr/>
        </p:nvSpPr>
        <p:spPr bwMode="auto">
          <a:xfrm>
            <a:off x="9814177" y="4116329"/>
            <a:ext cx="3319274" cy="722371"/>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grpSp>
        <p:nvGrpSpPr>
          <p:cNvPr id="2" name="Group 1">
            <a:extLst>
              <a:ext uri="{FF2B5EF4-FFF2-40B4-BE49-F238E27FC236}">
                <a16:creationId xmlns:a16="http://schemas.microsoft.com/office/drawing/2014/main" id="{B12A0F85-4F66-A2A4-4441-D067AFB8E416}"/>
              </a:ext>
            </a:extLst>
          </p:cNvPr>
          <p:cNvGrpSpPr/>
          <p:nvPr/>
        </p:nvGrpSpPr>
        <p:grpSpPr>
          <a:xfrm>
            <a:off x="146542" y="146542"/>
            <a:ext cx="882158" cy="882158"/>
            <a:chOff x="146542" y="146542"/>
            <a:chExt cx="882158" cy="882158"/>
          </a:xfrm>
        </p:grpSpPr>
        <p:sp>
          <p:nvSpPr>
            <p:cNvPr id="6" name="Freeform 4">
              <a:extLst>
                <a:ext uri="{FF2B5EF4-FFF2-40B4-BE49-F238E27FC236}">
                  <a16:creationId xmlns:a16="http://schemas.microsoft.com/office/drawing/2014/main" id="{95003B1C-C8A0-038C-30C1-5823F40EF30C}"/>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7" name="TextBox 5">
              <a:extLst>
                <a:ext uri="{FF2B5EF4-FFF2-40B4-BE49-F238E27FC236}">
                  <a16:creationId xmlns:a16="http://schemas.microsoft.com/office/drawing/2014/main" id="{B3753064-7E80-33CD-2CCD-02BFED78C6B0}"/>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3" name="Group 12">
            <a:extLst>
              <a:ext uri="{FF2B5EF4-FFF2-40B4-BE49-F238E27FC236}">
                <a16:creationId xmlns:a16="http://schemas.microsoft.com/office/drawing/2014/main" id="{E3FBF576-B491-5575-CCF3-F4EC5AD12F14}"/>
              </a:ext>
            </a:extLst>
          </p:cNvPr>
          <p:cNvGrpSpPr/>
          <p:nvPr/>
        </p:nvGrpSpPr>
        <p:grpSpPr>
          <a:xfrm>
            <a:off x="139562" y="1104900"/>
            <a:ext cx="851038" cy="1182762"/>
            <a:chOff x="912991" y="1141338"/>
            <a:chExt cx="851038" cy="1182762"/>
          </a:xfrm>
        </p:grpSpPr>
        <p:sp>
          <p:nvSpPr>
            <p:cNvPr id="14" name="Freeform 6">
              <a:extLst>
                <a:ext uri="{FF2B5EF4-FFF2-40B4-BE49-F238E27FC236}">
                  <a16:creationId xmlns:a16="http://schemas.microsoft.com/office/drawing/2014/main" id="{992AF6D1-51E6-1440-A8EB-042AA798F429}"/>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15" name="TextBox 7">
              <a:extLst>
                <a:ext uri="{FF2B5EF4-FFF2-40B4-BE49-F238E27FC236}">
                  <a16:creationId xmlns:a16="http://schemas.microsoft.com/office/drawing/2014/main" id="{2C155662-ABBD-5028-3AA9-C0CA01B21B46}"/>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spTree>
    <p:extLst>
      <p:ext uri="{BB962C8B-B14F-4D97-AF65-F5344CB8AC3E}">
        <p14:creationId xmlns:p14="http://schemas.microsoft.com/office/powerpoint/2010/main" val="1174659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48A9D-D22B-2139-C6F7-0A28A326637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A97262C-99DF-BFEB-DF8E-140749CE04A2}"/>
              </a:ext>
            </a:extLst>
          </p:cNvPr>
          <p:cNvSpPr txBox="1"/>
          <p:nvPr/>
        </p:nvSpPr>
        <p:spPr>
          <a:xfrm>
            <a:off x="1568882" y="22717"/>
            <a:ext cx="11613718" cy="1132027"/>
          </a:xfrm>
          <a:prstGeom prst="rect">
            <a:avLst/>
          </a:prstGeom>
        </p:spPr>
        <p:txBody>
          <a:bodyPr lIns="0" tIns="0" rIns="0" bIns="0" rtlCol="0" anchor="t">
            <a:spAutoFit/>
          </a:bodyPr>
          <a:lstStyle/>
          <a:p>
            <a:pPr algn="l">
              <a:lnSpc>
                <a:spcPts val="8959"/>
              </a:lnSpc>
            </a:pPr>
            <a:r>
              <a:rPr lang="en-US" sz="6399" spc="-12">
                <a:solidFill>
                  <a:srgbClr val="0B3A7F"/>
                </a:solidFill>
                <a:latin typeface="Atkinson Hyperlegible" pitchFamily="2" charset="0"/>
              </a:rPr>
              <a:t>Module 3. Data entry</a:t>
            </a:r>
          </a:p>
        </p:txBody>
      </p:sp>
      <p:sp>
        <p:nvSpPr>
          <p:cNvPr id="3" name="TextBox 3">
            <a:extLst>
              <a:ext uri="{FF2B5EF4-FFF2-40B4-BE49-F238E27FC236}">
                <a16:creationId xmlns:a16="http://schemas.microsoft.com/office/drawing/2014/main" id="{1B2BEFA4-7C15-80B7-3504-0E5A344F5642}"/>
              </a:ext>
            </a:extLst>
          </p:cNvPr>
          <p:cNvSpPr txBox="1"/>
          <p:nvPr/>
        </p:nvSpPr>
        <p:spPr>
          <a:xfrm>
            <a:off x="2218963" y="1457771"/>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Create a new data file</a:t>
            </a:r>
          </a:p>
        </p:txBody>
      </p:sp>
      <p:grpSp>
        <p:nvGrpSpPr>
          <p:cNvPr id="20" name="Group 19">
            <a:extLst>
              <a:ext uri="{FF2B5EF4-FFF2-40B4-BE49-F238E27FC236}">
                <a16:creationId xmlns:a16="http://schemas.microsoft.com/office/drawing/2014/main" id="{F8602A16-1521-8448-6E79-A2F1A2432FEB}"/>
              </a:ext>
            </a:extLst>
          </p:cNvPr>
          <p:cNvGrpSpPr/>
          <p:nvPr/>
        </p:nvGrpSpPr>
        <p:grpSpPr>
          <a:xfrm>
            <a:off x="146542" y="146542"/>
            <a:ext cx="882158" cy="882158"/>
            <a:chOff x="146542" y="146542"/>
            <a:chExt cx="882158" cy="882158"/>
          </a:xfrm>
        </p:grpSpPr>
        <p:sp>
          <p:nvSpPr>
            <p:cNvPr id="4" name="Freeform 4">
              <a:extLst>
                <a:ext uri="{FF2B5EF4-FFF2-40B4-BE49-F238E27FC236}">
                  <a16:creationId xmlns:a16="http://schemas.microsoft.com/office/drawing/2014/main" id="{4DD8E117-A83D-7083-9CDC-8928D8306D88}"/>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5" name="TextBox 5">
              <a:extLst>
                <a:ext uri="{FF2B5EF4-FFF2-40B4-BE49-F238E27FC236}">
                  <a16:creationId xmlns:a16="http://schemas.microsoft.com/office/drawing/2014/main" id="{1C95E6D1-ACE1-90C5-535A-2C7C48ED7971}"/>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sp>
        <p:nvSpPr>
          <p:cNvPr id="16" name="TextBox 16">
            <a:extLst>
              <a:ext uri="{FF2B5EF4-FFF2-40B4-BE49-F238E27FC236}">
                <a16:creationId xmlns:a16="http://schemas.microsoft.com/office/drawing/2014/main" id="{5BA358BA-C700-81D8-C1C0-DDDC217E478A}"/>
              </a:ext>
            </a:extLst>
          </p:cNvPr>
          <p:cNvSpPr txBox="1"/>
          <p:nvPr/>
        </p:nvSpPr>
        <p:spPr>
          <a:xfrm>
            <a:off x="2218963" y="2589016"/>
            <a:ext cx="11094552" cy="837793"/>
          </a:xfrm>
          <a:prstGeom prst="rect">
            <a:avLst/>
          </a:prstGeom>
        </p:spPr>
        <p:txBody>
          <a:bodyPr lIns="0" tIns="0" rIns="0" bIns="0" rtlCol="0" anchor="t">
            <a:spAutoFit/>
          </a:bodyPr>
          <a:lstStyle/>
          <a:p>
            <a:pPr algn="l">
              <a:lnSpc>
                <a:spcPts val="7068"/>
              </a:lnSpc>
            </a:pPr>
            <a:r>
              <a:rPr lang="en-US" sz="4200" spc="-8">
                <a:solidFill>
                  <a:srgbClr val="0B3A7F"/>
                </a:solidFill>
                <a:latin typeface="Atkinson Hyperlegible" pitchFamily="2" charset="0"/>
              </a:rPr>
              <a:t>Entering and editing data</a:t>
            </a:r>
          </a:p>
        </p:txBody>
      </p:sp>
      <p:sp>
        <p:nvSpPr>
          <p:cNvPr id="17" name="TextBox 17">
            <a:extLst>
              <a:ext uri="{FF2B5EF4-FFF2-40B4-BE49-F238E27FC236}">
                <a16:creationId xmlns:a16="http://schemas.microsoft.com/office/drawing/2014/main" id="{24A62A5B-E8BE-F645-64DC-DB9143BCCC68}"/>
              </a:ext>
            </a:extLst>
          </p:cNvPr>
          <p:cNvSpPr txBox="1"/>
          <p:nvPr/>
        </p:nvSpPr>
        <p:spPr>
          <a:xfrm>
            <a:off x="2218963" y="3722034"/>
            <a:ext cx="11094552" cy="1748299"/>
          </a:xfrm>
          <a:prstGeom prst="rect">
            <a:avLst/>
          </a:prstGeom>
        </p:spPr>
        <p:txBody>
          <a:bodyPr lIns="0" tIns="0" rIns="0" bIns="0" rtlCol="0" anchor="t">
            <a:spAutoFit/>
          </a:bodyPr>
          <a:lstStyle/>
          <a:p>
            <a:pPr>
              <a:lnSpc>
                <a:spcPts val="7068"/>
              </a:lnSpc>
            </a:pPr>
            <a:r>
              <a:rPr lang="en-US" sz="4200" spc="-8">
                <a:solidFill>
                  <a:srgbClr val="0B3A7F"/>
                </a:solidFill>
                <a:latin typeface="Atkinson Hyperlegible" pitchFamily="2" charset="0"/>
              </a:rPr>
              <a:t>Opening an existing data file</a:t>
            </a:r>
          </a:p>
          <a:p>
            <a:pPr algn="l">
              <a:lnSpc>
                <a:spcPts val="7068"/>
              </a:lnSpc>
            </a:pPr>
            <a:endParaRPr lang="en-US" sz="4200" spc="-8">
              <a:solidFill>
                <a:srgbClr val="0B3A7F"/>
              </a:solidFill>
              <a:latin typeface="Atkinson Hyperlegible" pitchFamily="2" charset="0"/>
            </a:endParaRPr>
          </a:p>
        </p:txBody>
      </p:sp>
      <p:sp>
        <p:nvSpPr>
          <p:cNvPr id="18" name="TextBox 18">
            <a:extLst>
              <a:ext uri="{FF2B5EF4-FFF2-40B4-BE49-F238E27FC236}">
                <a16:creationId xmlns:a16="http://schemas.microsoft.com/office/drawing/2014/main" id="{BA407AE1-A0F1-4FDC-3F28-FB2243D9A75C}"/>
              </a:ext>
            </a:extLst>
          </p:cNvPr>
          <p:cNvSpPr txBox="1"/>
          <p:nvPr/>
        </p:nvSpPr>
        <p:spPr>
          <a:xfrm>
            <a:off x="2218963" y="6086018"/>
            <a:ext cx="11094552" cy="837793"/>
          </a:xfrm>
          <a:prstGeom prst="rect">
            <a:avLst/>
          </a:prstGeom>
        </p:spPr>
        <p:txBody>
          <a:bodyPr lIns="0" tIns="0" rIns="0" bIns="0" rtlCol="0" anchor="t">
            <a:spAutoFit/>
          </a:bodyPr>
          <a:lstStyle/>
          <a:p>
            <a:pPr algn="l">
              <a:lnSpc>
                <a:spcPts val="7068"/>
              </a:lnSpc>
            </a:pPr>
            <a:r>
              <a:rPr lang="en-US" sz="4200" b="1" spc="-8">
                <a:solidFill>
                  <a:srgbClr val="0B3A7F"/>
                </a:solidFill>
                <a:latin typeface="Atkinson Hyperlegible" pitchFamily="2" charset="0"/>
              </a:rPr>
              <a:t>Importing data with BacLink</a:t>
            </a:r>
          </a:p>
        </p:txBody>
      </p:sp>
      <p:sp>
        <p:nvSpPr>
          <p:cNvPr id="19" name="TextBox 19">
            <a:extLst>
              <a:ext uri="{FF2B5EF4-FFF2-40B4-BE49-F238E27FC236}">
                <a16:creationId xmlns:a16="http://schemas.microsoft.com/office/drawing/2014/main" id="{CF8D44D9-F1D3-D401-867C-4E2F4EC02968}"/>
              </a:ext>
            </a:extLst>
          </p:cNvPr>
          <p:cNvSpPr txBox="1"/>
          <p:nvPr/>
        </p:nvSpPr>
        <p:spPr>
          <a:xfrm>
            <a:off x="2218963" y="4865034"/>
            <a:ext cx="11094552" cy="837793"/>
          </a:xfrm>
          <a:prstGeom prst="rect">
            <a:avLst/>
          </a:prstGeom>
        </p:spPr>
        <p:txBody>
          <a:bodyPr lIns="0" tIns="0" rIns="0" bIns="0" rtlCol="0" anchor="t">
            <a:spAutoFit/>
          </a:bodyPr>
          <a:lstStyle/>
          <a:p>
            <a:pPr algn="l">
              <a:lnSpc>
                <a:spcPts val="7068"/>
              </a:lnSpc>
            </a:pPr>
            <a:r>
              <a:rPr lang="en-US" sz="4200" spc="-8">
                <a:solidFill>
                  <a:srgbClr val="0B3A7F"/>
                </a:solidFill>
                <a:latin typeface="Atkinson Hyperlegible" pitchFamily="2" charset="0"/>
              </a:rPr>
              <a:t>Clinical reports</a:t>
            </a:r>
          </a:p>
        </p:txBody>
      </p:sp>
      <p:grpSp>
        <p:nvGrpSpPr>
          <p:cNvPr id="22" name="Group 21">
            <a:extLst>
              <a:ext uri="{FF2B5EF4-FFF2-40B4-BE49-F238E27FC236}">
                <a16:creationId xmlns:a16="http://schemas.microsoft.com/office/drawing/2014/main" id="{A7350869-4035-0116-6DB6-F3E8226E2D8F}"/>
              </a:ext>
            </a:extLst>
          </p:cNvPr>
          <p:cNvGrpSpPr/>
          <p:nvPr/>
        </p:nvGrpSpPr>
        <p:grpSpPr>
          <a:xfrm>
            <a:off x="901562" y="1111842"/>
            <a:ext cx="851038" cy="1212258"/>
            <a:chOff x="900153" y="1111842"/>
            <a:chExt cx="851038" cy="1212258"/>
          </a:xfrm>
        </p:grpSpPr>
        <p:sp>
          <p:nvSpPr>
            <p:cNvPr id="23" name="Freeform 6">
              <a:extLst>
                <a:ext uri="{FF2B5EF4-FFF2-40B4-BE49-F238E27FC236}">
                  <a16:creationId xmlns:a16="http://schemas.microsoft.com/office/drawing/2014/main" id="{B94B44FF-E316-2F05-866E-C388F8D48077}"/>
                </a:ext>
              </a:extLst>
            </p:cNvPr>
            <p:cNvSpPr/>
            <p:nvPr/>
          </p:nvSpPr>
          <p:spPr>
            <a:xfrm>
              <a:off x="900153"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4" name="TextBox 7">
              <a:extLst>
                <a:ext uri="{FF2B5EF4-FFF2-40B4-BE49-F238E27FC236}">
                  <a16:creationId xmlns:a16="http://schemas.microsoft.com/office/drawing/2014/main" id="{5A5946CF-199E-70C2-1908-036153F1E2A7}"/>
                </a:ext>
              </a:extLst>
            </p:cNvPr>
            <p:cNvSpPr txBox="1"/>
            <p:nvPr/>
          </p:nvSpPr>
          <p:spPr>
            <a:xfrm>
              <a:off x="1168179"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grpSp>
        <p:nvGrpSpPr>
          <p:cNvPr id="25" name="Group 24">
            <a:extLst>
              <a:ext uri="{FF2B5EF4-FFF2-40B4-BE49-F238E27FC236}">
                <a16:creationId xmlns:a16="http://schemas.microsoft.com/office/drawing/2014/main" id="{228350DF-0C3D-250D-6DB3-FE5A19CCB979}"/>
              </a:ext>
            </a:extLst>
          </p:cNvPr>
          <p:cNvGrpSpPr/>
          <p:nvPr/>
        </p:nvGrpSpPr>
        <p:grpSpPr>
          <a:xfrm>
            <a:off x="914400" y="1111842"/>
            <a:ext cx="851038" cy="1212258"/>
            <a:chOff x="912991" y="1111842"/>
            <a:chExt cx="851038" cy="1212258"/>
          </a:xfrm>
        </p:grpSpPr>
        <p:sp>
          <p:nvSpPr>
            <p:cNvPr id="26" name="Freeform 6">
              <a:extLst>
                <a:ext uri="{FF2B5EF4-FFF2-40B4-BE49-F238E27FC236}">
                  <a16:creationId xmlns:a16="http://schemas.microsoft.com/office/drawing/2014/main" id="{6DE6A160-0A4F-6665-2674-90011D26BEC6}"/>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7" name="TextBox 7">
              <a:extLst>
                <a:ext uri="{FF2B5EF4-FFF2-40B4-BE49-F238E27FC236}">
                  <a16:creationId xmlns:a16="http://schemas.microsoft.com/office/drawing/2014/main" id="{A4DC6121-59C2-A521-18FB-2C0065F53AA7}"/>
                </a:ext>
              </a:extLst>
            </p:cNvPr>
            <p:cNvSpPr txBox="1"/>
            <p:nvPr/>
          </p:nvSpPr>
          <p:spPr>
            <a:xfrm>
              <a:off x="1153431"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grpSp>
        <p:nvGrpSpPr>
          <p:cNvPr id="28" name="Group 27">
            <a:extLst>
              <a:ext uri="{FF2B5EF4-FFF2-40B4-BE49-F238E27FC236}">
                <a16:creationId xmlns:a16="http://schemas.microsoft.com/office/drawing/2014/main" id="{FC2EFD5F-F0D0-DF13-E0A2-82A220FF905A}"/>
              </a:ext>
            </a:extLst>
          </p:cNvPr>
          <p:cNvGrpSpPr/>
          <p:nvPr/>
        </p:nvGrpSpPr>
        <p:grpSpPr>
          <a:xfrm>
            <a:off x="914400" y="2277396"/>
            <a:ext cx="851038" cy="1182762"/>
            <a:chOff x="912991" y="1141338"/>
            <a:chExt cx="851038" cy="1182762"/>
          </a:xfrm>
        </p:grpSpPr>
        <p:sp>
          <p:nvSpPr>
            <p:cNvPr id="29" name="Freeform 6">
              <a:extLst>
                <a:ext uri="{FF2B5EF4-FFF2-40B4-BE49-F238E27FC236}">
                  <a16:creationId xmlns:a16="http://schemas.microsoft.com/office/drawing/2014/main" id="{A650DEB9-B04B-5E13-DC91-DF62E6B2DD13}"/>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0" name="TextBox 7">
              <a:extLst>
                <a:ext uri="{FF2B5EF4-FFF2-40B4-BE49-F238E27FC236}">
                  <a16:creationId xmlns:a16="http://schemas.microsoft.com/office/drawing/2014/main" id="{57127C71-88C0-C5BD-148F-796CFF9EF7FE}"/>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31" name="Group 30">
            <a:extLst>
              <a:ext uri="{FF2B5EF4-FFF2-40B4-BE49-F238E27FC236}">
                <a16:creationId xmlns:a16="http://schemas.microsoft.com/office/drawing/2014/main" id="{27546E3F-4D28-910F-BA88-BDDE813F7E4D}"/>
              </a:ext>
            </a:extLst>
          </p:cNvPr>
          <p:cNvGrpSpPr/>
          <p:nvPr/>
        </p:nvGrpSpPr>
        <p:grpSpPr>
          <a:xfrm>
            <a:off x="901562" y="3427338"/>
            <a:ext cx="851038" cy="1182762"/>
            <a:chOff x="912991" y="1141338"/>
            <a:chExt cx="851038" cy="1182762"/>
          </a:xfrm>
        </p:grpSpPr>
        <p:sp>
          <p:nvSpPr>
            <p:cNvPr id="32" name="Freeform 6">
              <a:extLst>
                <a:ext uri="{FF2B5EF4-FFF2-40B4-BE49-F238E27FC236}">
                  <a16:creationId xmlns:a16="http://schemas.microsoft.com/office/drawing/2014/main" id="{BF9A7FD2-3044-FE1A-B2FC-44C5ED11DE90}"/>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3" name="TextBox 7">
              <a:extLst>
                <a:ext uri="{FF2B5EF4-FFF2-40B4-BE49-F238E27FC236}">
                  <a16:creationId xmlns:a16="http://schemas.microsoft.com/office/drawing/2014/main" id="{F8672A38-0157-9D3D-7FD2-A66780AF8628}"/>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grpSp>
        <p:nvGrpSpPr>
          <p:cNvPr id="34" name="Group 33">
            <a:extLst>
              <a:ext uri="{FF2B5EF4-FFF2-40B4-BE49-F238E27FC236}">
                <a16:creationId xmlns:a16="http://schemas.microsoft.com/office/drawing/2014/main" id="{9BC1D392-9D04-D84F-521B-9CDBFD942E7F}"/>
              </a:ext>
            </a:extLst>
          </p:cNvPr>
          <p:cNvGrpSpPr/>
          <p:nvPr/>
        </p:nvGrpSpPr>
        <p:grpSpPr>
          <a:xfrm>
            <a:off x="914400" y="4646538"/>
            <a:ext cx="851038" cy="1182762"/>
            <a:chOff x="912991" y="1141338"/>
            <a:chExt cx="851038" cy="1182762"/>
          </a:xfrm>
        </p:grpSpPr>
        <p:sp>
          <p:nvSpPr>
            <p:cNvPr id="35" name="Freeform 6">
              <a:extLst>
                <a:ext uri="{FF2B5EF4-FFF2-40B4-BE49-F238E27FC236}">
                  <a16:creationId xmlns:a16="http://schemas.microsoft.com/office/drawing/2014/main" id="{39A3EC9D-C8DC-E7F1-5DEB-741B61F30E6F}"/>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6" name="TextBox 7">
              <a:extLst>
                <a:ext uri="{FF2B5EF4-FFF2-40B4-BE49-F238E27FC236}">
                  <a16:creationId xmlns:a16="http://schemas.microsoft.com/office/drawing/2014/main" id="{019542CB-252E-40E9-ABE2-4A8AF238280B}"/>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grpSp>
        <p:nvGrpSpPr>
          <p:cNvPr id="37" name="Group 36">
            <a:extLst>
              <a:ext uri="{FF2B5EF4-FFF2-40B4-BE49-F238E27FC236}">
                <a16:creationId xmlns:a16="http://schemas.microsoft.com/office/drawing/2014/main" id="{581F2240-5480-14DF-7917-AC844DFEA5BB}"/>
              </a:ext>
            </a:extLst>
          </p:cNvPr>
          <p:cNvGrpSpPr/>
          <p:nvPr/>
        </p:nvGrpSpPr>
        <p:grpSpPr>
          <a:xfrm>
            <a:off x="914400" y="5774535"/>
            <a:ext cx="851038" cy="1210603"/>
            <a:chOff x="912991" y="1133277"/>
            <a:chExt cx="851038" cy="1210603"/>
          </a:xfrm>
        </p:grpSpPr>
        <p:sp>
          <p:nvSpPr>
            <p:cNvPr id="38" name="Freeform 6">
              <a:extLst>
                <a:ext uri="{FF2B5EF4-FFF2-40B4-BE49-F238E27FC236}">
                  <a16:creationId xmlns:a16="http://schemas.microsoft.com/office/drawing/2014/main" id="{5077A569-3350-0C90-87DA-5858916FB828}"/>
                </a:ext>
              </a:extLst>
            </p:cNvPr>
            <p:cNvSpPr/>
            <p:nvPr/>
          </p:nvSpPr>
          <p:spPr>
            <a:xfrm>
              <a:off x="912991" y="149284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latin typeface="Atkinson Hyperlegible" pitchFamily="2" charset="0"/>
              </a:endParaRPr>
            </a:p>
          </p:txBody>
        </p:sp>
        <p:sp>
          <p:nvSpPr>
            <p:cNvPr id="39" name="TextBox 7">
              <a:extLst>
                <a:ext uri="{FF2B5EF4-FFF2-40B4-BE49-F238E27FC236}">
                  <a16:creationId xmlns:a16="http://schemas.microsoft.com/office/drawing/2014/main" id="{5D83286E-0BEA-23F4-E22F-A232F37B3903}"/>
                </a:ext>
              </a:extLst>
            </p:cNvPr>
            <p:cNvSpPr txBox="1"/>
            <p:nvPr/>
          </p:nvSpPr>
          <p:spPr>
            <a:xfrm>
              <a:off x="1168179" y="1133277"/>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E</a:t>
              </a:r>
            </a:p>
          </p:txBody>
        </p:sp>
      </p:grpSp>
    </p:spTree>
    <p:extLst>
      <p:ext uri="{BB962C8B-B14F-4D97-AF65-F5344CB8AC3E}">
        <p14:creationId xmlns:p14="http://schemas.microsoft.com/office/powerpoint/2010/main" val="3926464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510" y="22717"/>
            <a:ext cx="16556959"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Importing data with BacLink</a:t>
            </a:r>
          </a:p>
        </p:txBody>
      </p:sp>
      <p:sp>
        <p:nvSpPr>
          <p:cNvPr id="7" name="Content Placeholder 2"/>
          <p:cNvSpPr txBox="1">
            <a:spLocks/>
          </p:cNvSpPr>
          <p:nvPr/>
        </p:nvSpPr>
        <p:spPr>
          <a:xfrm>
            <a:off x="1600200" y="1257300"/>
            <a:ext cx="14516100" cy="3657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a:latin typeface="Atkinson Hyperlegible" pitchFamily="2" charset="0"/>
              </a:rPr>
              <a:t>Most laboratories in the medium- and high-resource world already have computer systems for managing their microbiology data…  and also many in low-resource settings.</a:t>
            </a:r>
          </a:p>
          <a:p>
            <a:pPr lvl="1"/>
            <a:r>
              <a:rPr lang="en-US" sz="3000">
                <a:latin typeface="Atkinson Hyperlegible" pitchFamily="2" charset="0"/>
              </a:rPr>
              <a:t>Simple desktop systems:  Excel, Access,…</a:t>
            </a:r>
          </a:p>
          <a:p>
            <a:pPr lvl="1"/>
            <a:r>
              <a:rPr lang="en-US" sz="3000">
                <a:latin typeface="Atkinson Hyperlegible" pitchFamily="2" charset="0"/>
              </a:rPr>
              <a:t>Laboratory instruments:  Vitek, Microscan, BD Phoenix, etc.</a:t>
            </a:r>
          </a:p>
          <a:p>
            <a:pPr lvl="1"/>
            <a:r>
              <a:rPr lang="en-US" sz="3000">
                <a:latin typeface="Atkinson Hyperlegible" pitchFamily="2" charset="0"/>
              </a:rPr>
              <a:t>Laboratory information systems:  Commercial or in-house</a:t>
            </a:r>
            <a:endParaRPr lang="en-US" sz="3000" dirty="0">
              <a:latin typeface="Atkinson Hyperlegible" pitchFamily="2" charset="0"/>
            </a:endParaRPr>
          </a:p>
        </p:txBody>
      </p:sp>
      <p:sp>
        <p:nvSpPr>
          <p:cNvPr id="8" name="Content Placeholder 2">
            <a:extLst>
              <a:ext uri="{FF2B5EF4-FFF2-40B4-BE49-F238E27FC236}">
                <a16:creationId xmlns:a16="http://schemas.microsoft.com/office/drawing/2014/main" id="{2357CD91-1D19-42B5-A91D-A7474F9A22B2}"/>
              </a:ext>
            </a:extLst>
          </p:cNvPr>
          <p:cNvSpPr txBox="1">
            <a:spLocks/>
          </p:cNvSpPr>
          <p:nvPr/>
        </p:nvSpPr>
        <p:spPr bwMode="auto">
          <a:xfrm>
            <a:off x="1600200" y="4686300"/>
            <a:ext cx="129159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marL="0" indent="0">
              <a:buNone/>
            </a:pPr>
            <a:r>
              <a:rPr lang="en-US" sz="3600" kern="0" dirty="0">
                <a:latin typeface="Atkinson Hyperlegible" pitchFamily="2" charset="0"/>
              </a:rPr>
              <a:t>This is an obstacle because they are not directly compatible.</a:t>
            </a:r>
          </a:p>
          <a:p>
            <a:pPr marL="0" indent="0">
              <a:buNone/>
            </a:pPr>
            <a:r>
              <a:rPr lang="en-US" sz="3600" kern="0" dirty="0">
                <a:latin typeface="Atkinson Hyperlegible" pitchFamily="2" charset="0"/>
              </a:rPr>
              <a:t>But it is also an opportunity!  The electronic data have been stored.</a:t>
            </a:r>
            <a:endParaRPr lang="en-US" sz="3000" kern="0" dirty="0">
              <a:latin typeface="Atkinson Hyperlegible" pitchFamily="2" charset="0"/>
            </a:endParaRPr>
          </a:p>
        </p:txBody>
      </p:sp>
      <p:sp>
        <p:nvSpPr>
          <p:cNvPr id="9" name="Content Placeholder 2">
            <a:extLst>
              <a:ext uri="{FF2B5EF4-FFF2-40B4-BE49-F238E27FC236}">
                <a16:creationId xmlns:a16="http://schemas.microsoft.com/office/drawing/2014/main" id="{72DA696D-C509-4595-8C7E-A10DF17C34F3}"/>
              </a:ext>
            </a:extLst>
          </p:cNvPr>
          <p:cNvSpPr txBox="1">
            <a:spLocks/>
          </p:cNvSpPr>
          <p:nvPr/>
        </p:nvSpPr>
        <p:spPr bwMode="auto">
          <a:xfrm>
            <a:off x="1638300" y="6629400"/>
            <a:ext cx="129159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marL="0" indent="0">
              <a:buNone/>
            </a:pPr>
            <a:r>
              <a:rPr lang="en-US" sz="3600" kern="0" dirty="0">
                <a:latin typeface="Atkinson Hyperlegible" pitchFamily="2" charset="0"/>
              </a:rPr>
              <a:t>The goal of BacLink is converting data from existing incompatible systems into common WHONET files.</a:t>
            </a:r>
            <a:endParaRPr lang="en-US" sz="3000" kern="0" dirty="0">
              <a:latin typeface="Atkinson Hyperlegible" pitchFamily="2" charset="0"/>
            </a:endParaRPr>
          </a:p>
        </p:txBody>
      </p:sp>
      <p:pic>
        <p:nvPicPr>
          <p:cNvPr id="10" name="Picture 9">
            <a:extLst>
              <a:ext uri="{FF2B5EF4-FFF2-40B4-BE49-F238E27FC236}">
                <a16:creationId xmlns:a16="http://schemas.microsoft.com/office/drawing/2014/main" id="{22EC036F-AF66-460B-A9BC-5418C23E51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8286750"/>
            <a:ext cx="1606990" cy="135255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1">
            <a:extLst>
              <a:ext uri="{FF2B5EF4-FFF2-40B4-BE49-F238E27FC236}">
                <a16:creationId xmlns:a16="http://schemas.microsoft.com/office/drawing/2014/main" id="{8DF3F8C8-D275-462F-87F7-C62BB39B974B}"/>
              </a:ext>
            </a:extLst>
          </p:cNvPr>
          <p:cNvSpPr>
            <a:spLocks noChangeArrowheads="1"/>
          </p:cNvSpPr>
          <p:nvPr/>
        </p:nvSpPr>
        <p:spPr bwMode="auto">
          <a:xfrm>
            <a:off x="7626646" y="9080810"/>
            <a:ext cx="3346154" cy="406091"/>
          </a:xfrm>
          <a:prstGeom prst="rightArrow">
            <a:avLst>
              <a:gd name="adj1" fmla="val 50000"/>
              <a:gd name="adj2" fmla="val 7164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0">
              <a:latin typeface="Atkinson Hyperlegible" pitchFamily="2" charset="0"/>
            </a:endParaRPr>
          </a:p>
        </p:txBody>
      </p:sp>
      <p:sp>
        <p:nvSpPr>
          <p:cNvPr id="12" name="Content Placeholder 2">
            <a:extLst>
              <a:ext uri="{FF2B5EF4-FFF2-40B4-BE49-F238E27FC236}">
                <a16:creationId xmlns:a16="http://schemas.microsoft.com/office/drawing/2014/main" id="{00D6B43F-EB24-4391-A389-6F4E9A2F300B}"/>
              </a:ext>
            </a:extLst>
          </p:cNvPr>
          <p:cNvSpPr txBox="1">
            <a:spLocks/>
          </p:cNvSpPr>
          <p:nvPr/>
        </p:nvSpPr>
        <p:spPr bwMode="auto">
          <a:xfrm>
            <a:off x="11277600" y="8705850"/>
            <a:ext cx="4343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marL="0" indent="0">
              <a:buNone/>
            </a:pPr>
            <a:r>
              <a:rPr lang="en-US" sz="4800" kern="0" dirty="0">
                <a:latin typeface="Atkinson Hyperlegible" pitchFamily="2" charset="0"/>
              </a:rPr>
              <a:t>WHONET</a:t>
            </a:r>
            <a:endParaRPr lang="en-US" sz="4200" kern="0" dirty="0">
              <a:latin typeface="Atkinson Hyperlegible" pitchFamily="2" charset="0"/>
            </a:endParaRPr>
          </a:p>
        </p:txBody>
      </p:sp>
      <p:sp>
        <p:nvSpPr>
          <p:cNvPr id="13" name="Content Placeholder 2">
            <a:extLst>
              <a:ext uri="{FF2B5EF4-FFF2-40B4-BE49-F238E27FC236}">
                <a16:creationId xmlns:a16="http://schemas.microsoft.com/office/drawing/2014/main" id="{9B0C0B0C-2E4C-4430-9CA7-B01C0045468D}"/>
              </a:ext>
            </a:extLst>
          </p:cNvPr>
          <p:cNvSpPr txBox="1">
            <a:spLocks/>
          </p:cNvSpPr>
          <p:nvPr/>
        </p:nvSpPr>
        <p:spPr bwMode="auto">
          <a:xfrm>
            <a:off x="8077200" y="8458200"/>
            <a:ext cx="274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marL="0" indent="0">
              <a:buNone/>
            </a:pPr>
            <a:r>
              <a:rPr lang="en-US" sz="3600" kern="0" dirty="0">
                <a:latin typeface="Atkinson Hyperlegible" pitchFamily="2" charset="0"/>
              </a:rPr>
              <a:t> BacLink</a:t>
            </a:r>
            <a:endParaRPr lang="en-US" sz="3000" kern="0" dirty="0">
              <a:latin typeface="Atkinson Hyperlegible" pitchFamily="2" charset="0"/>
            </a:endParaRPr>
          </a:p>
        </p:txBody>
      </p:sp>
      <p:sp>
        <p:nvSpPr>
          <p:cNvPr id="14" name="Content Placeholder 2">
            <a:extLst>
              <a:ext uri="{FF2B5EF4-FFF2-40B4-BE49-F238E27FC236}">
                <a16:creationId xmlns:a16="http://schemas.microsoft.com/office/drawing/2014/main" id="{C3F7CF39-92CE-4A10-9A65-1F26A537FE07}"/>
              </a:ext>
            </a:extLst>
          </p:cNvPr>
          <p:cNvSpPr txBox="1">
            <a:spLocks/>
          </p:cNvSpPr>
          <p:nvPr/>
        </p:nvSpPr>
        <p:spPr bwMode="auto">
          <a:xfrm>
            <a:off x="2209800" y="9715501"/>
            <a:ext cx="5257800" cy="50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marL="0" indent="0">
              <a:buNone/>
            </a:pPr>
            <a:r>
              <a:rPr lang="en-US" sz="3000" kern="0" dirty="0">
                <a:latin typeface="Atkinson Hyperlegible" pitchFamily="2" charset="0"/>
              </a:rPr>
              <a:t>Incompatible Local systems</a:t>
            </a:r>
            <a:endParaRPr lang="en-US" sz="2700" kern="0" dirty="0">
              <a:latin typeface="Atkinson Hyperlegible" pitchFamily="2" charset="0"/>
            </a:endParaRPr>
          </a:p>
        </p:txBody>
      </p:sp>
      <p:sp>
        <p:nvSpPr>
          <p:cNvPr id="15" name="Content Placeholder 2">
            <a:extLst>
              <a:ext uri="{FF2B5EF4-FFF2-40B4-BE49-F238E27FC236}">
                <a16:creationId xmlns:a16="http://schemas.microsoft.com/office/drawing/2014/main" id="{7C6ED2A1-BD4A-486C-A2E0-738972015A31}"/>
              </a:ext>
            </a:extLst>
          </p:cNvPr>
          <p:cNvSpPr txBox="1">
            <a:spLocks/>
          </p:cNvSpPr>
          <p:nvPr/>
        </p:nvSpPr>
        <p:spPr bwMode="auto">
          <a:xfrm>
            <a:off x="10858500" y="9601201"/>
            <a:ext cx="5257800" cy="50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a:lstStyle>
          <a:p>
            <a:pPr marL="0" indent="0">
              <a:buNone/>
            </a:pPr>
            <a:r>
              <a:rPr lang="en-US" sz="3000" kern="0" dirty="0">
                <a:latin typeface="Atkinson Hyperlegible" pitchFamily="2" charset="0"/>
              </a:rPr>
              <a:t>Standard WHONET files</a:t>
            </a:r>
            <a:endParaRPr lang="en-US" sz="2700" kern="0" dirty="0">
              <a:latin typeface="Atkinson Hyperlegible" pitchFamily="2" charset="0"/>
            </a:endParaRPr>
          </a:p>
        </p:txBody>
      </p:sp>
      <p:pic>
        <p:nvPicPr>
          <p:cNvPr id="16" name="Picture 15">
            <a:extLst>
              <a:ext uri="{FF2B5EF4-FFF2-40B4-BE49-F238E27FC236}">
                <a16:creationId xmlns:a16="http://schemas.microsoft.com/office/drawing/2014/main" id="{2FF535FC-875F-599D-C1CD-668B7FE5AC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7810500"/>
            <a:ext cx="160699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987CE44-CBDA-59DD-16D9-25F3F5EA78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52" y="8496300"/>
            <a:ext cx="1606990" cy="135054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70E64EC4-2658-848B-96FD-05C9F7A97115}"/>
              </a:ext>
            </a:extLst>
          </p:cNvPr>
          <p:cNvGrpSpPr/>
          <p:nvPr/>
        </p:nvGrpSpPr>
        <p:grpSpPr>
          <a:xfrm>
            <a:off x="146542" y="146542"/>
            <a:ext cx="882158" cy="882158"/>
            <a:chOff x="146542" y="146542"/>
            <a:chExt cx="882158" cy="882158"/>
          </a:xfrm>
        </p:grpSpPr>
        <p:sp>
          <p:nvSpPr>
            <p:cNvPr id="19" name="Freeform 4">
              <a:extLst>
                <a:ext uri="{FF2B5EF4-FFF2-40B4-BE49-F238E27FC236}">
                  <a16:creationId xmlns:a16="http://schemas.microsoft.com/office/drawing/2014/main" id="{50A4729F-20A7-8533-A3FC-DDC614BAF130}"/>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20" name="TextBox 5">
              <a:extLst>
                <a:ext uri="{FF2B5EF4-FFF2-40B4-BE49-F238E27FC236}">
                  <a16:creationId xmlns:a16="http://schemas.microsoft.com/office/drawing/2014/main" id="{F064D71C-4801-2D84-59F5-45111F253C46}"/>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21" name="Group 20">
            <a:extLst>
              <a:ext uri="{FF2B5EF4-FFF2-40B4-BE49-F238E27FC236}">
                <a16:creationId xmlns:a16="http://schemas.microsoft.com/office/drawing/2014/main" id="{244691C8-9366-262B-5ACC-9CCC78F97AB4}"/>
              </a:ext>
            </a:extLst>
          </p:cNvPr>
          <p:cNvGrpSpPr/>
          <p:nvPr/>
        </p:nvGrpSpPr>
        <p:grpSpPr>
          <a:xfrm>
            <a:off x="215762" y="1028700"/>
            <a:ext cx="851038" cy="1210603"/>
            <a:chOff x="912991" y="1133277"/>
            <a:chExt cx="851038" cy="1210603"/>
          </a:xfrm>
        </p:grpSpPr>
        <p:sp>
          <p:nvSpPr>
            <p:cNvPr id="22" name="Freeform 6">
              <a:extLst>
                <a:ext uri="{FF2B5EF4-FFF2-40B4-BE49-F238E27FC236}">
                  <a16:creationId xmlns:a16="http://schemas.microsoft.com/office/drawing/2014/main" id="{07E3C131-90A8-E12A-FFE6-AEFF6A06BAB1}"/>
                </a:ext>
              </a:extLst>
            </p:cNvPr>
            <p:cNvSpPr/>
            <p:nvPr/>
          </p:nvSpPr>
          <p:spPr>
            <a:xfrm>
              <a:off x="912991" y="149284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Atkinson Hyperlegible" pitchFamily="2" charset="0"/>
              </a:endParaRPr>
            </a:p>
          </p:txBody>
        </p:sp>
        <p:sp>
          <p:nvSpPr>
            <p:cNvPr id="23" name="TextBox 7">
              <a:extLst>
                <a:ext uri="{FF2B5EF4-FFF2-40B4-BE49-F238E27FC236}">
                  <a16:creationId xmlns:a16="http://schemas.microsoft.com/office/drawing/2014/main" id="{5537DF0C-0DB9-6C3F-BEB5-E5C201A4E02F}"/>
                </a:ext>
              </a:extLst>
            </p:cNvPr>
            <p:cNvSpPr txBox="1"/>
            <p:nvPr/>
          </p:nvSpPr>
          <p:spPr>
            <a:xfrm>
              <a:off x="1168179" y="1133277"/>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E</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676400" y="188931"/>
            <a:ext cx="18370240" cy="1101712"/>
          </a:xfrm>
          <a:prstGeom prst="rect">
            <a:avLst/>
          </a:prstGeom>
        </p:spPr>
        <p:txBody>
          <a:bodyPr lIns="0" tIns="0" rIns="0" bIns="0" rtlCol="0" anchor="t">
            <a:spAutoFit/>
          </a:bodyPr>
          <a:lstStyle/>
          <a:p>
            <a:pPr algn="l">
              <a:lnSpc>
                <a:spcPts val="8959"/>
              </a:lnSpc>
            </a:pPr>
            <a:r>
              <a:rPr lang="en-US" sz="6399" spc="-31" dirty="0">
                <a:solidFill>
                  <a:srgbClr val="0B3A7F"/>
                </a:solidFill>
                <a:latin typeface="Atkinson Hyperlegible" pitchFamily="2" charset="0"/>
              </a:rPr>
              <a:t>Thank you for watching Module 3</a:t>
            </a:r>
          </a:p>
        </p:txBody>
      </p:sp>
      <p:sp>
        <p:nvSpPr>
          <p:cNvPr id="5" name="TextBox 5"/>
          <p:cNvSpPr txBox="1"/>
          <p:nvPr/>
        </p:nvSpPr>
        <p:spPr>
          <a:xfrm>
            <a:off x="2514600" y="1941500"/>
            <a:ext cx="15316200" cy="809132"/>
          </a:xfrm>
          <a:prstGeom prst="rect">
            <a:avLst/>
          </a:prstGeom>
        </p:spPr>
        <p:txBody>
          <a:bodyPr wrap="square" lIns="0" tIns="0" rIns="0" bIns="0" rtlCol="0" anchor="t">
            <a:spAutoFit/>
          </a:bodyPr>
          <a:lstStyle/>
          <a:p>
            <a:pPr algn="l">
              <a:lnSpc>
                <a:spcPts val="6616"/>
              </a:lnSpc>
            </a:pPr>
            <a:r>
              <a:rPr lang="en-US" sz="4726" spc="-23" dirty="0">
                <a:solidFill>
                  <a:srgbClr val="0B3A7F"/>
                </a:solidFill>
                <a:latin typeface="Atkinson Hyperlegible" pitchFamily="2" charset="0"/>
              </a:rPr>
              <a:t>Next – Module 4: Introduction to data analysis</a:t>
            </a:r>
          </a:p>
        </p:txBody>
      </p:sp>
      <p:sp>
        <p:nvSpPr>
          <p:cNvPr id="8" name="Freeform 3">
            <a:extLst>
              <a:ext uri="{FF2B5EF4-FFF2-40B4-BE49-F238E27FC236}">
                <a16:creationId xmlns:a16="http://schemas.microsoft.com/office/drawing/2014/main" id="{223E4BD3-B6E2-976A-D656-4A6F7FDC6BAE}"/>
              </a:ext>
            </a:extLst>
          </p:cNvPr>
          <p:cNvSpPr/>
          <p:nvPr/>
        </p:nvSpPr>
        <p:spPr>
          <a:xfrm>
            <a:off x="7037280" y="3216061"/>
            <a:ext cx="4213439" cy="4213439"/>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2"/>
            <a:stretch>
              <a:fillRect/>
            </a:stretch>
          </a:blipFill>
        </p:spPr>
        <p:txBody>
          <a:bodyPr/>
          <a:lstStyle/>
          <a:p>
            <a:endParaRPr lang="en-US" sz="1200">
              <a:latin typeface="Atkinson Hyperlegible"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86812" y="1553929"/>
            <a:ext cx="13086588" cy="7780571"/>
          </a:xfrm>
          <a:custGeom>
            <a:avLst/>
            <a:gdLst/>
            <a:ahLst/>
            <a:cxnLst/>
            <a:rect l="l" t="t" r="r" b="b"/>
            <a:pathLst>
              <a:path w="13086588" h="7780571">
                <a:moveTo>
                  <a:pt x="0" y="0"/>
                </a:moveTo>
                <a:lnTo>
                  <a:pt x="13086588" y="0"/>
                </a:lnTo>
                <a:lnTo>
                  <a:pt x="13086588" y="7780572"/>
                </a:lnTo>
                <a:lnTo>
                  <a:pt x="0" y="7780572"/>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3" name="TextBox 3"/>
          <p:cNvSpPr txBox="1"/>
          <p:nvPr/>
        </p:nvSpPr>
        <p:spPr>
          <a:xfrm>
            <a:off x="1250766" y="19044"/>
            <a:ext cx="16832285" cy="1029193"/>
          </a:xfrm>
          <a:prstGeom prst="rect">
            <a:avLst/>
          </a:prstGeom>
        </p:spPr>
        <p:txBody>
          <a:bodyPr lIns="0" tIns="0" rIns="0" bIns="0" rtlCol="0" anchor="t">
            <a:spAutoFit/>
          </a:bodyPr>
          <a:lstStyle/>
          <a:p>
            <a:pPr algn="l">
              <a:lnSpc>
                <a:spcPts val="8399"/>
              </a:lnSpc>
            </a:pPr>
            <a:r>
              <a:rPr lang="en-US" sz="5999" spc="-11">
                <a:solidFill>
                  <a:srgbClr val="0B3A7F"/>
                </a:solidFill>
                <a:latin typeface="Atkinson Hyperlegible" pitchFamily="2" charset="0"/>
              </a:rPr>
              <a:t>Click on "Data entry" and "New data file".  </a:t>
            </a:r>
          </a:p>
        </p:txBody>
      </p:sp>
      <p:grpSp>
        <p:nvGrpSpPr>
          <p:cNvPr id="8" name="Group 7">
            <a:extLst>
              <a:ext uri="{FF2B5EF4-FFF2-40B4-BE49-F238E27FC236}">
                <a16:creationId xmlns:a16="http://schemas.microsoft.com/office/drawing/2014/main" id="{449A9D4E-CF5A-8BE9-CF8F-C787967C366A}"/>
              </a:ext>
            </a:extLst>
          </p:cNvPr>
          <p:cNvGrpSpPr/>
          <p:nvPr/>
        </p:nvGrpSpPr>
        <p:grpSpPr>
          <a:xfrm>
            <a:off x="146542" y="146542"/>
            <a:ext cx="882158" cy="882158"/>
            <a:chOff x="146542" y="146542"/>
            <a:chExt cx="882158" cy="882158"/>
          </a:xfrm>
        </p:grpSpPr>
        <p:sp>
          <p:nvSpPr>
            <p:cNvPr id="9" name="Freeform 4">
              <a:extLst>
                <a:ext uri="{FF2B5EF4-FFF2-40B4-BE49-F238E27FC236}">
                  <a16:creationId xmlns:a16="http://schemas.microsoft.com/office/drawing/2014/main" id="{A73A337C-3E8B-547B-AD8F-E1034D1C3F89}"/>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0" name="TextBox 5">
              <a:extLst>
                <a:ext uri="{FF2B5EF4-FFF2-40B4-BE49-F238E27FC236}">
                  <a16:creationId xmlns:a16="http://schemas.microsoft.com/office/drawing/2014/main" id="{118EB9EA-D624-BE26-4961-FACA87AE6381}"/>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1" name="Group 10">
            <a:extLst>
              <a:ext uri="{FF2B5EF4-FFF2-40B4-BE49-F238E27FC236}">
                <a16:creationId xmlns:a16="http://schemas.microsoft.com/office/drawing/2014/main" id="{312EA93C-4D04-B496-6E5C-B9F5585AD781}"/>
              </a:ext>
            </a:extLst>
          </p:cNvPr>
          <p:cNvGrpSpPr/>
          <p:nvPr/>
        </p:nvGrpSpPr>
        <p:grpSpPr>
          <a:xfrm>
            <a:off x="152400" y="952500"/>
            <a:ext cx="851038" cy="1212258"/>
            <a:chOff x="912991" y="1111842"/>
            <a:chExt cx="851038" cy="1212258"/>
          </a:xfrm>
        </p:grpSpPr>
        <p:sp>
          <p:nvSpPr>
            <p:cNvPr id="12" name="Freeform 6">
              <a:extLst>
                <a:ext uri="{FF2B5EF4-FFF2-40B4-BE49-F238E27FC236}">
                  <a16:creationId xmlns:a16="http://schemas.microsoft.com/office/drawing/2014/main" id="{2617CF8F-F479-AAFE-5B00-21DFD51A6159}"/>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3" name="TextBox 7">
              <a:extLst>
                <a:ext uri="{FF2B5EF4-FFF2-40B4-BE49-F238E27FC236}">
                  <a16:creationId xmlns:a16="http://schemas.microsoft.com/office/drawing/2014/main" id="{F88F5279-30C8-2693-1EB0-3E989C77D62C}"/>
                </a:ext>
              </a:extLst>
            </p:cNvPr>
            <p:cNvSpPr txBox="1"/>
            <p:nvPr/>
          </p:nvSpPr>
          <p:spPr>
            <a:xfrm>
              <a:off x="1153431"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515875" y="-43958"/>
            <a:ext cx="16470018" cy="1053315"/>
          </a:xfrm>
          <a:prstGeom prst="rect">
            <a:avLst/>
          </a:prstGeom>
        </p:spPr>
        <p:txBody>
          <a:bodyPr lIns="0" tIns="0" rIns="0" bIns="0" rtlCol="0" anchor="t">
            <a:spAutoFit/>
          </a:bodyPr>
          <a:lstStyle/>
          <a:p>
            <a:pPr algn="l">
              <a:lnSpc>
                <a:spcPts val="8618"/>
              </a:lnSpc>
            </a:pPr>
            <a:r>
              <a:rPr lang="en-US" sz="6155" spc="-12">
                <a:solidFill>
                  <a:srgbClr val="0B3A7F"/>
                </a:solidFill>
                <a:latin typeface="Atkinson Hyperlegible" pitchFamily="2" charset="0"/>
              </a:rPr>
              <a:t>Name and location of the new data file</a:t>
            </a:r>
          </a:p>
        </p:txBody>
      </p:sp>
      <p:sp>
        <p:nvSpPr>
          <p:cNvPr id="4" name="TextBox 4"/>
          <p:cNvSpPr txBox="1"/>
          <p:nvPr/>
        </p:nvSpPr>
        <p:spPr>
          <a:xfrm>
            <a:off x="2297235" y="1277713"/>
            <a:ext cx="14663000" cy="1229760"/>
          </a:xfrm>
          <a:prstGeom prst="rect">
            <a:avLst/>
          </a:prstGeom>
        </p:spPr>
        <p:txBody>
          <a:bodyPr lIns="0" tIns="0" rIns="0" bIns="0" rtlCol="0" anchor="t">
            <a:spAutoFit/>
          </a:bodyPr>
          <a:lstStyle/>
          <a:p>
            <a:pPr algn="l">
              <a:lnSpc>
                <a:spcPts val="4936"/>
              </a:lnSpc>
            </a:pPr>
            <a:r>
              <a:rPr lang="en-US" sz="3526" spc="-7" dirty="0">
                <a:solidFill>
                  <a:srgbClr val="0B3A7F"/>
                </a:solidFill>
                <a:latin typeface="Atkinson Hyperlegible" pitchFamily="2" charset="0"/>
              </a:rPr>
              <a:t>Choose the file folder, for example C:\WHONET\Data</a:t>
            </a:r>
          </a:p>
          <a:p>
            <a:pPr algn="l">
              <a:lnSpc>
                <a:spcPts val="4936"/>
              </a:lnSpc>
            </a:pPr>
            <a:r>
              <a:rPr lang="en-US" sz="3526" spc="-7" dirty="0">
                <a:solidFill>
                  <a:srgbClr val="0B3A7F"/>
                </a:solidFill>
                <a:latin typeface="Atkinson Hyperlegible" pitchFamily="2" charset="0"/>
              </a:rPr>
              <a:t>Choose the file name, for example, WHO-TST-2024.sqlite</a:t>
            </a:r>
          </a:p>
        </p:txBody>
      </p:sp>
      <p:sp>
        <p:nvSpPr>
          <p:cNvPr id="10" name="TextBox 10"/>
          <p:cNvSpPr txBox="1"/>
          <p:nvPr/>
        </p:nvSpPr>
        <p:spPr>
          <a:xfrm>
            <a:off x="12053660" y="3723411"/>
            <a:ext cx="6396275" cy="2486515"/>
          </a:xfrm>
          <a:prstGeom prst="rect">
            <a:avLst/>
          </a:prstGeom>
        </p:spPr>
        <p:txBody>
          <a:bodyPr wrap="square" lIns="0" tIns="0" rIns="0" bIns="0" rtlCol="0" anchor="t">
            <a:spAutoFit/>
          </a:bodyPr>
          <a:lstStyle/>
          <a:p>
            <a:pPr algn="l">
              <a:lnSpc>
                <a:spcPts val="4936"/>
              </a:lnSpc>
            </a:pPr>
            <a:r>
              <a:rPr lang="en-US" sz="3526" spc="-7" dirty="0">
                <a:solidFill>
                  <a:srgbClr val="0B3A7F"/>
                </a:solidFill>
                <a:latin typeface="Atkinson Hyperlegible" pitchFamily="2" charset="0"/>
              </a:rPr>
              <a:t>You can save the data on:</a:t>
            </a:r>
          </a:p>
          <a:p>
            <a:pPr algn="l">
              <a:lnSpc>
                <a:spcPts val="4936"/>
              </a:lnSpc>
            </a:pPr>
            <a:r>
              <a:rPr lang="en-US" sz="3526" spc="-7" dirty="0">
                <a:solidFill>
                  <a:srgbClr val="0B3A7F"/>
                </a:solidFill>
                <a:latin typeface="Atkinson Hyperlegible" pitchFamily="2" charset="0"/>
              </a:rPr>
              <a:t>- local hard drive</a:t>
            </a:r>
          </a:p>
          <a:p>
            <a:pPr algn="l">
              <a:lnSpc>
                <a:spcPts val="4936"/>
              </a:lnSpc>
            </a:pPr>
            <a:r>
              <a:rPr lang="en-US" sz="3526" spc="-7" dirty="0">
                <a:solidFill>
                  <a:srgbClr val="0B3A7F"/>
                </a:solidFill>
                <a:latin typeface="Atkinson Hyperlegible" pitchFamily="2" charset="0"/>
              </a:rPr>
              <a:t>- network server</a:t>
            </a:r>
          </a:p>
          <a:p>
            <a:pPr algn="l">
              <a:lnSpc>
                <a:spcPts val="4936"/>
              </a:lnSpc>
            </a:pPr>
            <a:r>
              <a:rPr lang="en-US" sz="3526" spc="-7" dirty="0">
                <a:solidFill>
                  <a:srgbClr val="0B3A7F"/>
                </a:solidFill>
                <a:latin typeface="Atkinson Hyperlegible" pitchFamily="2" charset="0"/>
              </a:rPr>
              <a:t>- cloud folder</a:t>
            </a:r>
          </a:p>
        </p:txBody>
      </p:sp>
      <p:pic>
        <p:nvPicPr>
          <p:cNvPr id="11" name="Picture 10">
            <a:extLst>
              <a:ext uri="{FF2B5EF4-FFF2-40B4-BE49-F238E27FC236}">
                <a16:creationId xmlns:a16="http://schemas.microsoft.com/office/drawing/2014/main" id="{8D71DD5E-3C29-EC05-8BF5-A4F502ED6CA4}"/>
              </a:ext>
            </a:extLst>
          </p:cNvPr>
          <p:cNvPicPr>
            <a:picLocks noChangeAspect="1"/>
          </p:cNvPicPr>
          <p:nvPr/>
        </p:nvPicPr>
        <p:blipFill>
          <a:blip r:embed="rId2"/>
          <a:stretch>
            <a:fillRect/>
          </a:stretch>
        </p:blipFill>
        <p:spPr>
          <a:xfrm>
            <a:off x="914400" y="2989416"/>
            <a:ext cx="10776338" cy="6760951"/>
          </a:xfrm>
          <a:prstGeom prst="rect">
            <a:avLst/>
          </a:prstGeom>
        </p:spPr>
      </p:pic>
      <p:grpSp>
        <p:nvGrpSpPr>
          <p:cNvPr id="2" name="Group 1">
            <a:extLst>
              <a:ext uri="{FF2B5EF4-FFF2-40B4-BE49-F238E27FC236}">
                <a16:creationId xmlns:a16="http://schemas.microsoft.com/office/drawing/2014/main" id="{EC3233B2-BA46-781F-54F5-7C717412199E}"/>
              </a:ext>
            </a:extLst>
          </p:cNvPr>
          <p:cNvGrpSpPr/>
          <p:nvPr/>
        </p:nvGrpSpPr>
        <p:grpSpPr>
          <a:xfrm>
            <a:off x="146542" y="146542"/>
            <a:ext cx="882158" cy="882158"/>
            <a:chOff x="146542" y="146542"/>
            <a:chExt cx="882158" cy="882158"/>
          </a:xfrm>
        </p:grpSpPr>
        <p:sp>
          <p:nvSpPr>
            <p:cNvPr id="9" name="Freeform 4">
              <a:extLst>
                <a:ext uri="{FF2B5EF4-FFF2-40B4-BE49-F238E27FC236}">
                  <a16:creationId xmlns:a16="http://schemas.microsoft.com/office/drawing/2014/main" id="{6F39BB39-58DE-FDB4-87DC-C4BD675EEADA}"/>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2" name="TextBox 5">
              <a:extLst>
                <a:ext uri="{FF2B5EF4-FFF2-40B4-BE49-F238E27FC236}">
                  <a16:creationId xmlns:a16="http://schemas.microsoft.com/office/drawing/2014/main" id="{8F287535-E3D9-E31E-18BB-3A1D27028393}"/>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3" name="Group 12">
            <a:extLst>
              <a:ext uri="{FF2B5EF4-FFF2-40B4-BE49-F238E27FC236}">
                <a16:creationId xmlns:a16="http://schemas.microsoft.com/office/drawing/2014/main" id="{6D75751E-0F8A-2DFA-B6FD-227EB040ECB9}"/>
              </a:ext>
            </a:extLst>
          </p:cNvPr>
          <p:cNvGrpSpPr/>
          <p:nvPr/>
        </p:nvGrpSpPr>
        <p:grpSpPr>
          <a:xfrm>
            <a:off x="152400" y="952500"/>
            <a:ext cx="851038" cy="1212258"/>
            <a:chOff x="912991" y="1111842"/>
            <a:chExt cx="851038" cy="1212258"/>
          </a:xfrm>
        </p:grpSpPr>
        <p:sp>
          <p:nvSpPr>
            <p:cNvPr id="14" name="Freeform 6">
              <a:extLst>
                <a:ext uri="{FF2B5EF4-FFF2-40B4-BE49-F238E27FC236}">
                  <a16:creationId xmlns:a16="http://schemas.microsoft.com/office/drawing/2014/main" id="{B1DA4179-E899-CE91-8DE8-B8A5743DD518}"/>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5" name="TextBox 7">
              <a:extLst>
                <a:ext uri="{FF2B5EF4-FFF2-40B4-BE49-F238E27FC236}">
                  <a16:creationId xmlns:a16="http://schemas.microsoft.com/office/drawing/2014/main" id="{A58E98D3-D7C2-6717-E3A3-017F2AD3F173}"/>
                </a:ext>
              </a:extLst>
            </p:cNvPr>
            <p:cNvSpPr txBox="1"/>
            <p:nvPr/>
          </p:nvSpPr>
          <p:spPr>
            <a:xfrm>
              <a:off x="1153431"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CC24F70-8A39-4B0D-E59F-E3C89675DAEC}"/>
              </a:ext>
            </a:extLst>
          </p:cNvPr>
          <p:cNvPicPr>
            <a:picLocks noChangeAspect="1"/>
          </p:cNvPicPr>
          <p:nvPr/>
        </p:nvPicPr>
        <p:blipFill>
          <a:blip r:embed="rId2"/>
          <a:stretch>
            <a:fillRect/>
          </a:stretch>
        </p:blipFill>
        <p:spPr>
          <a:xfrm>
            <a:off x="2566861" y="2324100"/>
            <a:ext cx="14590001" cy="6370774"/>
          </a:xfrm>
          <a:prstGeom prst="rect">
            <a:avLst/>
          </a:prstGeom>
        </p:spPr>
      </p:pic>
      <p:sp>
        <p:nvSpPr>
          <p:cNvPr id="3" name="TextBox 3"/>
          <p:cNvSpPr txBox="1"/>
          <p:nvPr/>
        </p:nvSpPr>
        <p:spPr>
          <a:xfrm>
            <a:off x="2057400" y="188931"/>
            <a:ext cx="13990634"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Data entry form</a:t>
            </a:r>
          </a:p>
        </p:txBody>
      </p:sp>
      <p:sp>
        <p:nvSpPr>
          <p:cNvPr id="29" name="Rectangle: Rounded Corners 28">
            <a:extLst>
              <a:ext uri="{FF2B5EF4-FFF2-40B4-BE49-F238E27FC236}">
                <a16:creationId xmlns:a16="http://schemas.microsoft.com/office/drawing/2014/main" id="{A39B8458-EFB7-56A7-71E0-7F5A22B3870C}"/>
              </a:ext>
            </a:extLst>
          </p:cNvPr>
          <p:cNvSpPr/>
          <p:nvPr/>
        </p:nvSpPr>
        <p:spPr bwMode="auto">
          <a:xfrm>
            <a:off x="3157726" y="2297341"/>
            <a:ext cx="3319274" cy="407759"/>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grpSp>
        <p:nvGrpSpPr>
          <p:cNvPr id="2" name="Group 1">
            <a:extLst>
              <a:ext uri="{FF2B5EF4-FFF2-40B4-BE49-F238E27FC236}">
                <a16:creationId xmlns:a16="http://schemas.microsoft.com/office/drawing/2014/main" id="{D1CC9496-55B4-00E6-7C4D-25918F2DC8CF}"/>
              </a:ext>
            </a:extLst>
          </p:cNvPr>
          <p:cNvGrpSpPr/>
          <p:nvPr/>
        </p:nvGrpSpPr>
        <p:grpSpPr>
          <a:xfrm>
            <a:off x="146542" y="146542"/>
            <a:ext cx="882158" cy="882158"/>
            <a:chOff x="146542" y="146542"/>
            <a:chExt cx="882158" cy="882158"/>
          </a:xfrm>
        </p:grpSpPr>
        <p:sp>
          <p:nvSpPr>
            <p:cNvPr id="4" name="Freeform 4">
              <a:extLst>
                <a:ext uri="{FF2B5EF4-FFF2-40B4-BE49-F238E27FC236}">
                  <a16:creationId xmlns:a16="http://schemas.microsoft.com/office/drawing/2014/main" id="{498B3A4B-6E63-61EF-D30B-88281049DD6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9" name="TextBox 5">
              <a:extLst>
                <a:ext uri="{FF2B5EF4-FFF2-40B4-BE49-F238E27FC236}">
                  <a16:creationId xmlns:a16="http://schemas.microsoft.com/office/drawing/2014/main" id="{C4D9A953-B28B-68D7-1459-9C6190D36A81}"/>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0" name="Group 9">
            <a:extLst>
              <a:ext uri="{FF2B5EF4-FFF2-40B4-BE49-F238E27FC236}">
                <a16:creationId xmlns:a16="http://schemas.microsoft.com/office/drawing/2014/main" id="{C778AEF1-F17B-138A-79B3-BE2B023FC315}"/>
              </a:ext>
            </a:extLst>
          </p:cNvPr>
          <p:cNvGrpSpPr/>
          <p:nvPr/>
        </p:nvGrpSpPr>
        <p:grpSpPr>
          <a:xfrm>
            <a:off x="152400" y="952500"/>
            <a:ext cx="851038" cy="1212258"/>
            <a:chOff x="912991" y="1111842"/>
            <a:chExt cx="851038" cy="1212258"/>
          </a:xfrm>
        </p:grpSpPr>
        <p:sp>
          <p:nvSpPr>
            <p:cNvPr id="11" name="Freeform 6">
              <a:extLst>
                <a:ext uri="{FF2B5EF4-FFF2-40B4-BE49-F238E27FC236}">
                  <a16:creationId xmlns:a16="http://schemas.microsoft.com/office/drawing/2014/main" id="{F39BEC93-DED9-1646-3569-D70A00F1B92C}"/>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2" name="TextBox 7">
              <a:extLst>
                <a:ext uri="{FF2B5EF4-FFF2-40B4-BE49-F238E27FC236}">
                  <a16:creationId xmlns:a16="http://schemas.microsoft.com/office/drawing/2014/main" id="{2971A99E-7907-FAA8-CE17-8BB0A24CCEFD}"/>
                </a:ext>
              </a:extLst>
            </p:cNvPr>
            <p:cNvSpPr txBox="1"/>
            <p:nvPr/>
          </p:nvSpPr>
          <p:spPr>
            <a:xfrm>
              <a:off x="1153431"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spTree>
    <p:extLst>
      <p:ext uri="{BB962C8B-B14F-4D97-AF65-F5344CB8AC3E}">
        <p14:creationId xmlns:p14="http://schemas.microsoft.com/office/powerpoint/2010/main" val="97100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81E8A-D000-96DB-705F-5E3B6043AFC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8B74B37-30BA-0143-4EC2-5B281AED36B1}"/>
              </a:ext>
            </a:extLst>
          </p:cNvPr>
          <p:cNvSpPr txBox="1"/>
          <p:nvPr/>
        </p:nvSpPr>
        <p:spPr>
          <a:xfrm>
            <a:off x="1568882" y="22717"/>
            <a:ext cx="11613718" cy="1132027"/>
          </a:xfrm>
          <a:prstGeom prst="rect">
            <a:avLst/>
          </a:prstGeom>
        </p:spPr>
        <p:txBody>
          <a:bodyPr lIns="0" tIns="0" rIns="0" bIns="0" rtlCol="0" anchor="t">
            <a:spAutoFit/>
          </a:bodyPr>
          <a:lstStyle/>
          <a:p>
            <a:pPr algn="l">
              <a:lnSpc>
                <a:spcPts val="8959"/>
              </a:lnSpc>
            </a:pPr>
            <a:r>
              <a:rPr lang="en-US" sz="6399" spc="-12">
                <a:solidFill>
                  <a:srgbClr val="0B3A7F"/>
                </a:solidFill>
                <a:latin typeface="Atkinson Hyperlegible" pitchFamily="2" charset="0"/>
              </a:rPr>
              <a:t>Module 3. Data entry</a:t>
            </a:r>
          </a:p>
        </p:txBody>
      </p:sp>
      <p:sp>
        <p:nvSpPr>
          <p:cNvPr id="3" name="TextBox 3">
            <a:extLst>
              <a:ext uri="{FF2B5EF4-FFF2-40B4-BE49-F238E27FC236}">
                <a16:creationId xmlns:a16="http://schemas.microsoft.com/office/drawing/2014/main" id="{C1808484-975E-E882-D4AE-AE1D597BF8F6}"/>
              </a:ext>
            </a:extLst>
          </p:cNvPr>
          <p:cNvSpPr txBox="1"/>
          <p:nvPr/>
        </p:nvSpPr>
        <p:spPr>
          <a:xfrm>
            <a:off x="2218963" y="1457771"/>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Create a new data file</a:t>
            </a:r>
          </a:p>
        </p:txBody>
      </p:sp>
      <p:grpSp>
        <p:nvGrpSpPr>
          <p:cNvPr id="20" name="Group 19">
            <a:extLst>
              <a:ext uri="{FF2B5EF4-FFF2-40B4-BE49-F238E27FC236}">
                <a16:creationId xmlns:a16="http://schemas.microsoft.com/office/drawing/2014/main" id="{EDFA4F89-A6DB-836E-B73A-BDFAD6752DA4}"/>
              </a:ext>
            </a:extLst>
          </p:cNvPr>
          <p:cNvGrpSpPr/>
          <p:nvPr/>
        </p:nvGrpSpPr>
        <p:grpSpPr>
          <a:xfrm>
            <a:off x="146542" y="146542"/>
            <a:ext cx="882158" cy="882158"/>
            <a:chOff x="146542" y="146542"/>
            <a:chExt cx="882158" cy="882158"/>
          </a:xfrm>
        </p:grpSpPr>
        <p:sp>
          <p:nvSpPr>
            <p:cNvPr id="4" name="Freeform 4">
              <a:extLst>
                <a:ext uri="{FF2B5EF4-FFF2-40B4-BE49-F238E27FC236}">
                  <a16:creationId xmlns:a16="http://schemas.microsoft.com/office/drawing/2014/main" id="{2821A883-E217-27AE-B7DA-3EA8D24AD10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5" name="TextBox 5">
              <a:extLst>
                <a:ext uri="{FF2B5EF4-FFF2-40B4-BE49-F238E27FC236}">
                  <a16:creationId xmlns:a16="http://schemas.microsoft.com/office/drawing/2014/main" id="{0EB831A9-2079-B3E5-BFA6-8640ED3719B1}"/>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sp>
        <p:nvSpPr>
          <p:cNvPr id="16" name="TextBox 16">
            <a:extLst>
              <a:ext uri="{FF2B5EF4-FFF2-40B4-BE49-F238E27FC236}">
                <a16:creationId xmlns:a16="http://schemas.microsoft.com/office/drawing/2014/main" id="{8D1E4888-C7CA-1F5C-BA1A-C045C32C779E}"/>
              </a:ext>
            </a:extLst>
          </p:cNvPr>
          <p:cNvSpPr txBox="1"/>
          <p:nvPr/>
        </p:nvSpPr>
        <p:spPr>
          <a:xfrm>
            <a:off x="2218963" y="2589016"/>
            <a:ext cx="11094552" cy="837793"/>
          </a:xfrm>
          <a:prstGeom prst="rect">
            <a:avLst/>
          </a:prstGeom>
        </p:spPr>
        <p:txBody>
          <a:bodyPr lIns="0" tIns="0" rIns="0" bIns="0" rtlCol="0" anchor="t">
            <a:spAutoFit/>
          </a:bodyPr>
          <a:lstStyle/>
          <a:p>
            <a:pPr algn="l">
              <a:lnSpc>
                <a:spcPts val="7068"/>
              </a:lnSpc>
            </a:pPr>
            <a:r>
              <a:rPr lang="en-US" sz="4200" b="1" spc="-8" dirty="0">
                <a:solidFill>
                  <a:srgbClr val="0B3A7F"/>
                </a:solidFill>
                <a:latin typeface="Atkinson Hyperlegible" pitchFamily="2" charset="0"/>
              </a:rPr>
              <a:t>Entering and editing data</a:t>
            </a:r>
          </a:p>
        </p:txBody>
      </p:sp>
      <p:sp>
        <p:nvSpPr>
          <p:cNvPr id="17" name="TextBox 17">
            <a:extLst>
              <a:ext uri="{FF2B5EF4-FFF2-40B4-BE49-F238E27FC236}">
                <a16:creationId xmlns:a16="http://schemas.microsoft.com/office/drawing/2014/main" id="{841EA06E-801D-1CEC-3D8D-D9FE7D9020ED}"/>
              </a:ext>
            </a:extLst>
          </p:cNvPr>
          <p:cNvSpPr txBox="1"/>
          <p:nvPr/>
        </p:nvSpPr>
        <p:spPr>
          <a:xfrm>
            <a:off x="2218963" y="3722034"/>
            <a:ext cx="11094552" cy="1748299"/>
          </a:xfrm>
          <a:prstGeom prst="rect">
            <a:avLst/>
          </a:prstGeom>
        </p:spPr>
        <p:txBody>
          <a:bodyPr lIns="0" tIns="0" rIns="0" bIns="0" rtlCol="0" anchor="t">
            <a:spAutoFit/>
          </a:bodyPr>
          <a:lstStyle/>
          <a:p>
            <a:pPr>
              <a:lnSpc>
                <a:spcPts val="7068"/>
              </a:lnSpc>
            </a:pPr>
            <a:r>
              <a:rPr lang="en-US" sz="4200" spc="-8">
                <a:solidFill>
                  <a:srgbClr val="0B3A7F"/>
                </a:solidFill>
                <a:latin typeface="Atkinson Hyperlegible" pitchFamily="2" charset="0"/>
              </a:rPr>
              <a:t>Opening an existing data file</a:t>
            </a:r>
          </a:p>
          <a:p>
            <a:pPr algn="l">
              <a:lnSpc>
                <a:spcPts val="7068"/>
              </a:lnSpc>
            </a:pPr>
            <a:endParaRPr lang="en-US" sz="4200" spc="-8">
              <a:solidFill>
                <a:srgbClr val="0B3A7F"/>
              </a:solidFill>
              <a:latin typeface="Atkinson Hyperlegible" pitchFamily="2" charset="0"/>
            </a:endParaRPr>
          </a:p>
        </p:txBody>
      </p:sp>
      <p:sp>
        <p:nvSpPr>
          <p:cNvPr id="18" name="TextBox 18">
            <a:extLst>
              <a:ext uri="{FF2B5EF4-FFF2-40B4-BE49-F238E27FC236}">
                <a16:creationId xmlns:a16="http://schemas.microsoft.com/office/drawing/2014/main" id="{B92C5FA6-34B7-3321-4DFF-9E76DF0980B7}"/>
              </a:ext>
            </a:extLst>
          </p:cNvPr>
          <p:cNvSpPr txBox="1"/>
          <p:nvPr/>
        </p:nvSpPr>
        <p:spPr>
          <a:xfrm>
            <a:off x="2218963" y="6086018"/>
            <a:ext cx="11094552" cy="837793"/>
          </a:xfrm>
          <a:prstGeom prst="rect">
            <a:avLst/>
          </a:prstGeom>
        </p:spPr>
        <p:txBody>
          <a:bodyPr lIns="0" tIns="0" rIns="0" bIns="0" rtlCol="0" anchor="t">
            <a:spAutoFit/>
          </a:bodyPr>
          <a:lstStyle/>
          <a:p>
            <a:pPr algn="l">
              <a:lnSpc>
                <a:spcPts val="7068"/>
              </a:lnSpc>
            </a:pPr>
            <a:r>
              <a:rPr lang="en-US" sz="4200" spc="-8">
                <a:solidFill>
                  <a:srgbClr val="0B3A7F"/>
                </a:solidFill>
                <a:latin typeface="Atkinson Hyperlegible" pitchFamily="2" charset="0"/>
              </a:rPr>
              <a:t>Importing data with BacLink</a:t>
            </a:r>
          </a:p>
        </p:txBody>
      </p:sp>
      <p:sp>
        <p:nvSpPr>
          <p:cNvPr id="19" name="TextBox 19">
            <a:extLst>
              <a:ext uri="{FF2B5EF4-FFF2-40B4-BE49-F238E27FC236}">
                <a16:creationId xmlns:a16="http://schemas.microsoft.com/office/drawing/2014/main" id="{8134711D-1E21-3F10-FAAA-FCF593AA8567}"/>
              </a:ext>
            </a:extLst>
          </p:cNvPr>
          <p:cNvSpPr txBox="1"/>
          <p:nvPr/>
        </p:nvSpPr>
        <p:spPr>
          <a:xfrm>
            <a:off x="2218963" y="4865034"/>
            <a:ext cx="11094552" cy="837793"/>
          </a:xfrm>
          <a:prstGeom prst="rect">
            <a:avLst/>
          </a:prstGeom>
        </p:spPr>
        <p:txBody>
          <a:bodyPr lIns="0" tIns="0" rIns="0" bIns="0" rtlCol="0" anchor="t">
            <a:spAutoFit/>
          </a:bodyPr>
          <a:lstStyle/>
          <a:p>
            <a:pPr algn="l">
              <a:lnSpc>
                <a:spcPts val="7068"/>
              </a:lnSpc>
            </a:pPr>
            <a:r>
              <a:rPr lang="en-US" sz="4200" spc="-8">
                <a:solidFill>
                  <a:srgbClr val="0B3A7F"/>
                </a:solidFill>
                <a:latin typeface="Atkinson Hyperlegible" pitchFamily="2" charset="0"/>
              </a:rPr>
              <a:t>Clinical reports</a:t>
            </a:r>
          </a:p>
        </p:txBody>
      </p:sp>
      <p:grpSp>
        <p:nvGrpSpPr>
          <p:cNvPr id="22" name="Group 21">
            <a:extLst>
              <a:ext uri="{FF2B5EF4-FFF2-40B4-BE49-F238E27FC236}">
                <a16:creationId xmlns:a16="http://schemas.microsoft.com/office/drawing/2014/main" id="{AF20D3C4-6DA0-3AC6-ECE2-A0E7ADABE654}"/>
              </a:ext>
            </a:extLst>
          </p:cNvPr>
          <p:cNvGrpSpPr/>
          <p:nvPr/>
        </p:nvGrpSpPr>
        <p:grpSpPr>
          <a:xfrm>
            <a:off x="901562" y="1111842"/>
            <a:ext cx="851038" cy="1212258"/>
            <a:chOff x="900153" y="1111842"/>
            <a:chExt cx="851038" cy="1212258"/>
          </a:xfrm>
        </p:grpSpPr>
        <p:sp>
          <p:nvSpPr>
            <p:cNvPr id="23" name="Freeform 6">
              <a:extLst>
                <a:ext uri="{FF2B5EF4-FFF2-40B4-BE49-F238E27FC236}">
                  <a16:creationId xmlns:a16="http://schemas.microsoft.com/office/drawing/2014/main" id="{BC55E5C6-C6B9-1804-8B7A-F1724359D981}"/>
                </a:ext>
              </a:extLst>
            </p:cNvPr>
            <p:cNvSpPr/>
            <p:nvPr/>
          </p:nvSpPr>
          <p:spPr>
            <a:xfrm>
              <a:off x="900153"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4" name="TextBox 7">
              <a:extLst>
                <a:ext uri="{FF2B5EF4-FFF2-40B4-BE49-F238E27FC236}">
                  <a16:creationId xmlns:a16="http://schemas.microsoft.com/office/drawing/2014/main" id="{0377BC5C-B3BB-05BC-785B-F1611BDC1876}"/>
                </a:ext>
              </a:extLst>
            </p:cNvPr>
            <p:cNvSpPr txBox="1"/>
            <p:nvPr/>
          </p:nvSpPr>
          <p:spPr>
            <a:xfrm>
              <a:off x="1168179"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grpSp>
        <p:nvGrpSpPr>
          <p:cNvPr id="25" name="Group 24">
            <a:extLst>
              <a:ext uri="{FF2B5EF4-FFF2-40B4-BE49-F238E27FC236}">
                <a16:creationId xmlns:a16="http://schemas.microsoft.com/office/drawing/2014/main" id="{0C3226C5-9B35-4961-A72B-14B1691D8F12}"/>
              </a:ext>
            </a:extLst>
          </p:cNvPr>
          <p:cNvGrpSpPr/>
          <p:nvPr/>
        </p:nvGrpSpPr>
        <p:grpSpPr>
          <a:xfrm>
            <a:off x="914400" y="1111842"/>
            <a:ext cx="851038" cy="1212258"/>
            <a:chOff x="912991" y="1111842"/>
            <a:chExt cx="851038" cy="1212258"/>
          </a:xfrm>
        </p:grpSpPr>
        <p:sp>
          <p:nvSpPr>
            <p:cNvPr id="26" name="Freeform 6">
              <a:extLst>
                <a:ext uri="{FF2B5EF4-FFF2-40B4-BE49-F238E27FC236}">
                  <a16:creationId xmlns:a16="http://schemas.microsoft.com/office/drawing/2014/main" id="{5479151F-08E7-003C-7907-45FE81756796}"/>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7" name="TextBox 7">
              <a:extLst>
                <a:ext uri="{FF2B5EF4-FFF2-40B4-BE49-F238E27FC236}">
                  <a16:creationId xmlns:a16="http://schemas.microsoft.com/office/drawing/2014/main" id="{E253144A-D5EB-7CC6-42DC-25866D682EF8}"/>
                </a:ext>
              </a:extLst>
            </p:cNvPr>
            <p:cNvSpPr txBox="1"/>
            <p:nvPr/>
          </p:nvSpPr>
          <p:spPr>
            <a:xfrm>
              <a:off x="1153431" y="1111842"/>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A</a:t>
              </a:r>
            </a:p>
          </p:txBody>
        </p:sp>
      </p:grpSp>
      <p:grpSp>
        <p:nvGrpSpPr>
          <p:cNvPr id="28" name="Group 27">
            <a:extLst>
              <a:ext uri="{FF2B5EF4-FFF2-40B4-BE49-F238E27FC236}">
                <a16:creationId xmlns:a16="http://schemas.microsoft.com/office/drawing/2014/main" id="{DE400F9B-23DB-D36B-C958-AAF65EA6CF78}"/>
              </a:ext>
            </a:extLst>
          </p:cNvPr>
          <p:cNvGrpSpPr/>
          <p:nvPr/>
        </p:nvGrpSpPr>
        <p:grpSpPr>
          <a:xfrm>
            <a:off x="914400" y="2277396"/>
            <a:ext cx="851038" cy="1182762"/>
            <a:chOff x="912991" y="1141338"/>
            <a:chExt cx="851038" cy="1182762"/>
          </a:xfrm>
        </p:grpSpPr>
        <p:sp>
          <p:nvSpPr>
            <p:cNvPr id="29" name="Freeform 6">
              <a:extLst>
                <a:ext uri="{FF2B5EF4-FFF2-40B4-BE49-F238E27FC236}">
                  <a16:creationId xmlns:a16="http://schemas.microsoft.com/office/drawing/2014/main" id="{A6945FB9-2B24-6E12-3A63-0B1CA254E984}"/>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0" name="TextBox 7">
              <a:extLst>
                <a:ext uri="{FF2B5EF4-FFF2-40B4-BE49-F238E27FC236}">
                  <a16:creationId xmlns:a16="http://schemas.microsoft.com/office/drawing/2014/main" id="{0893DC8C-520C-E53F-9D79-5A51A7D2F45E}"/>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grpSp>
        <p:nvGrpSpPr>
          <p:cNvPr id="31" name="Group 30">
            <a:extLst>
              <a:ext uri="{FF2B5EF4-FFF2-40B4-BE49-F238E27FC236}">
                <a16:creationId xmlns:a16="http://schemas.microsoft.com/office/drawing/2014/main" id="{43F4F509-78A6-6EF8-EF40-4E1CB1FD85CB}"/>
              </a:ext>
            </a:extLst>
          </p:cNvPr>
          <p:cNvGrpSpPr/>
          <p:nvPr/>
        </p:nvGrpSpPr>
        <p:grpSpPr>
          <a:xfrm>
            <a:off x="901562" y="3427338"/>
            <a:ext cx="851038" cy="1182762"/>
            <a:chOff x="912991" y="1141338"/>
            <a:chExt cx="851038" cy="1182762"/>
          </a:xfrm>
        </p:grpSpPr>
        <p:sp>
          <p:nvSpPr>
            <p:cNvPr id="32" name="Freeform 6">
              <a:extLst>
                <a:ext uri="{FF2B5EF4-FFF2-40B4-BE49-F238E27FC236}">
                  <a16:creationId xmlns:a16="http://schemas.microsoft.com/office/drawing/2014/main" id="{FECE8B5C-6861-C96D-D09D-4BF6146F00D4}"/>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3" name="TextBox 7">
              <a:extLst>
                <a:ext uri="{FF2B5EF4-FFF2-40B4-BE49-F238E27FC236}">
                  <a16:creationId xmlns:a16="http://schemas.microsoft.com/office/drawing/2014/main" id="{7CC63A0E-8D38-B98A-585F-AE8FB0FC01A1}"/>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C</a:t>
              </a:r>
            </a:p>
          </p:txBody>
        </p:sp>
      </p:grpSp>
      <p:grpSp>
        <p:nvGrpSpPr>
          <p:cNvPr id="34" name="Group 33">
            <a:extLst>
              <a:ext uri="{FF2B5EF4-FFF2-40B4-BE49-F238E27FC236}">
                <a16:creationId xmlns:a16="http://schemas.microsoft.com/office/drawing/2014/main" id="{71D6A30A-1328-7C36-F81F-F1D1FC6F3EB8}"/>
              </a:ext>
            </a:extLst>
          </p:cNvPr>
          <p:cNvGrpSpPr/>
          <p:nvPr/>
        </p:nvGrpSpPr>
        <p:grpSpPr>
          <a:xfrm>
            <a:off x="914400" y="4646538"/>
            <a:ext cx="851038" cy="1182762"/>
            <a:chOff x="912991" y="1141338"/>
            <a:chExt cx="851038" cy="1182762"/>
          </a:xfrm>
        </p:grpSpPr>
        <p:sp>
          <p:nvSpPr>
            <p:cNvPr id="35" name="Freeform 6">
              <a:extLst>
                <a:ext uri="{FF2B5EF4-FFF2-40B4-BE49-F238E27FC236}">
                  <a16:creationId xmlns:a16="http://schemas.microsoft.com/office/drawing/2014/main" id="{FE7F8BF8-9A9A-BB3B-6C9A-4225C389C4F8}"/>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36" name="TextBox 7">
              <a:extLst>
                <a:ext uri="{FF2B5EF4-FFF2-40B4-BE49-F238E27FC236}">
                  <a16:creationId xmlns:a16="http://schemas.microsoft.com/office/drawing/2014/main" id="{B8B22E48-A2BE-6C78-F745-D7797B014879}"/>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D</a:t>
              </a:r>
            </a:p>
          </p:txBody>
        </p:sp>
      </p:grpSp>
      <p:grpSp>
        <p:nvGrpSpPr>
          <p:cNvPr id="37" name="Group 36">
            <a:extLst>
              <a:ext uri="{FF2B5EF4-FFF2-40B4-BE49-F238E27FC236}">
                <a16:creationId xmlns:a16="http://schemas.microsoft.com/office/drawing/2014/main" id="{F0C8EC51-AB21-A92D-D4E0-78DBB0A39BFE}"/>
              </a:ext>
            </a:extLst>
          </p:cNvPr>
          <p:cNvGrpSpPr/>
          <p:nvPr/>
        </p:nvGrpSpPr>
        <p:grpSpPr>
          <a:xfrm>
            <a:off x="914400" y="5774535"/>
            <a:ext cx="851038" cy="1210603"/>
            <a:chOff x="912991" y="1133277"/>
            <a:chExt cx="851038" cy="1210603"/>
          </a:xfrm>
        </p:grpSpPr>
        <p:sp>
          <p:nvSpPr>
            <p:cNvPr id="38" name="Freeform 6">
              <a:extLst>
                <a:ext uri="{FF2B5EF4-FFF2-40B4-BE49-F238E27FC236}">
                  <a16:creationId xmlns:a16="http://schemas.microsoft.com/office/drawing/2014/main" id="{EB438683-FB61-4B87-1707-3FA2074E27F0}"/>
                </a:ext>
              </a:extLst>
            </p:cNvPr>
            <p:cNvSpPr/>
            <p:nvPr/>
          </p:nvSpPr>
          <p:spPr>
            <a:xfrm>
              <a:off x="912991" y="149284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latin typeface="Atkinson Hyperlegible" pitchFamily="2" charset="0"/>
              </a:endParaRPr>
            </a:p>
          </p:txBody>
        </p:sp>
        <p:sp>
          <p:nvSpPr>
            <p:cNvPr id="39" name="TextBox 7">
              <a:extLst>
                <a:ext uri="{FF2B5EF4-FFF2-40B4-BE49-F238E27FC236}">
                  <a16:creationId xmlns:a16="http://schemas.microsoft.com/office/drawing/2014/main" id="{C9A6A4E2-15B5-E90E-7D0D-DA9D09C5447C}"/>
                </a:ext>
              </a:extLst>
            </p:cNvPr>
            <p:cNvSpPr txBox="1"/>
            <p:nvPr/>
          </p:nvSpPr>
          <p:spPr>
            <a:xfrm>
              <a:off x="1168179" y="1133277"/>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E</a:t>
              </a:r>
            </a:p>
          </p:txBody>
        </p:sp>
      </p:grpSp>
    </p:spTree>
    <p:extLst>
      <p:ext uri="{BB962C8B-B14F-4D97-AF65-F5344CB8AC3E}">
        <p14:creationId xmlns:p14="http://schemas.microsoft.com/office/powerpoint/2010/main" val="362570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DB33E9-7ED0-4ABF-2873-09E225092527}"/>
              </a:ext>
            </a:extLst>
          </p:cNvPr>
          <p:cNvPicPr>
            <a:picLocks noChangeAspect="1"/>
          </p:cNvPicPr>
          <p:nvPr/>
        </p:nvPicPr>
        <p:blipFill>
          <a:blip r:embed="rId2"/>
          <a:stretch>
            <a:fillRect/>
          </a:stretch>
        </p:blipFill>
        <p:spPr>
          <a:xfrm>
            <a:off x="5454049" y="1485900"/>
            <a:ext cx="7283312" cy="8461113"/>
          </a:xfrm>
          <a:prstGeom prst="rect">
            <a:avLst/>
          </a:prstGeom>
        </p:spPr>
      </p:pic>
      <p:sp>
        <p:nvSpPr>
          <p:cNvPr id="3" name="TextBox 3"/>
          <p:cNvSpPr txBox="1"/>
          <p:nvPr/>
        </p:nvSpPr>
        <p:spPr>
          <a:xfrm>
            <a:off x="2057400" y="188931"/>
            <a:ext cx="13990634" cy="1101712"/>
          </a:xfrm>
          <a:prstGeom prst="rect">
            <a:avLst/>
          </a:prstGeom>
        </p:spPr>
        <p:txBody>
          <a:bodyPr lIns="0" tIns="0" rIns="0" bIns="0" rtlCol="0" anchor="t">
            <a:spAutoFit/>
          </a:bodyPr>
          <a:lstStyle/>
          <a:p>
            <a:pPr algn="l">
              <a:lnSpc>
                <a:spcPts val="8959"/>
              </a:lnSpc>
            </a:pPr>
            <a:r>
              <a:rPr lang="en-US" sz="6399" spc="-12" dirty="0">
                <a:solidFill>
                  <a:srgbClr val="0B3A7F"/>
                </a:solidFill>
                <a:latin typeface="Atkinson Hyperlegible" pitchFamily="2" charset="0"/>
              </a:rPr>
              <a:t>Data entry form</a:t>
            </a:r>
          </a:p>
        </p:txBody>
      </p:sp>
      <p:sp>
        <p:nvSpPr>
          <p:cNvPr id="4" name="Rectangle: Rounded Corners 3">
            <a:extLst>
              <a:ext uri="{FF2B5EF4-FFF2-40B4-BE49-F238E27FC236}">
                <a16:creationId xmlns:a16="http://schemas.microsoft.com/office/drawing/2014/main" id="{89C824C6-EFDC-DE08-13AD-C36619DFF945}"/>
              </a:ext>
            </a:extLst>
          </p:cNvPr>
          <p:cNvSpPr/>
          <p:nvPr/>
        </p:nvSpPr>
        <p:spPr bwMode="auto">
          <a:xfrm>
            <a:off x="5334000" y="1865329"/>
            <a:ext cx="1163387" cy="230171"/>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sp>
        <p:nvSpPr>
          <p:cNvPr id="10" name="Rectangle: Rounded Corners 9">
            <a:extLst>
              <a:ext uri="{FF2B5EF4-FFF2-40B4-BE49-F238E27FC236}">
                <a16:creationId xmlns:a16="http://schemas.microsoft.com/office/drawing/2014/main" id="{0680A346-F207-7ECA-D846-4B082BD293AA}"/>
              </a:ext>
            </a:extLst>
          </p:cNvPr>
          <p:cNvSpPr/>
          <p:nvPr/>
        </p:nvSpPr>
        <p:spPr bwMode="auto">
          <a:xfrm>
            <a:off x="5321968" y="2207796"/>
            <a:ext cx="1163387" cy="230171"/>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sp>
        <p:nvSpPr>
          <p:cNvPr id="33" name="Rectangle: Rounded Corners 32">
            <a:extLst>
              <a:ext uri="{FF2B5EF4-FFF2-40B4-BE49-F238E27FC236}">
                <a16:creationId xmlns:a16="http://schemas.microsoft.com/office/drawing/2014/main" id="{47583747-D610-37F7-7B3B-58228C007874}"/>
              </a:ext>
            </a:extLst>
          </p:cNvPr>
          <p:cNvSpPr/>
          <p:nvPr/>
        </p:nvSpPr>
        <p:spPr bwMode="auto">
          <a:xfrm>
            <a:off x="5313613" y="3326732"/>
            <a:ext cx="1163387" cy="230171"/>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sp>
        <p:nvSpPr>
          <p:cNvPr id="34" name="Rectangle: Rounded Corners 33">
            <a:extLst>
              <a:ext uri="{FF2B5EF4-FFF2-40B4-BE49-F238E27FC236}">
                <a16:creationId xmlns:a16="http://schemas.microsoft.com/office/drawing/2014/main" id="{EF1A32ED-0336-09F1-749D-8E44D8F32FA4}"/>
              </a:ext>
            </a:extLst>
          </p:cNvPr>
          <p:cNvSpPr/>
          <p:nvPr/>
        </p:nvSpPr>
        <p:spPr bwMode="auto">
          <a:xfrm>
            <a:off x="5313613" y="4217068"/>
            <a:ext cx="1163387" cy="230171"/>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sp>
        <p:nvSpPr>
          <p:cNvPr id="35" name="Rectangle: Rounded Corners 34">
            <a:extLst>
              <a:ext uri="{FF2B5EF4-FFF2-40B4-BE49-F238E27FC236}">
                <a16:creationId xmlns:a16="http://schemas.microsoft.com/office/drawing/2014/main" id="{8A1D7FC5-EA61-CBEC-4095-BDEFC21BF3CE}"/>
              </a:ext>
            </a:extLst>
          </p:cNvPr>
          <p:cNvSpPr/>
          <p:nvPr/>
        </p:nvSpPr>
        <p:spPr bwMode="auto">
          <a:xfrm>
            <a:off x="5313613" y="4938964"/>
            <a:ext cx="1163387" cy="230171"/>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sp>
        <p:nvSpPr>
          <p:cNvPr id="36" name="Rectangle: Rounded Corners 35">
            <a:extLst>
              <a:ext uri="{FF2B5EF4-FFF2-40B4-BE49-F238E27FC236}">
                <a16:creationId xmlns:a16="http://schemas.microsoft.com/office/drawing/2014/main" id="{53CBA1A9-D934-7623-61E9-6023CE3E32DF}"/>
              </a:ext>
            </a:extLst>
          </p:cNvPr>
          <p:cNvSpPr/>
          <p:nvPr/>
        </p:nvSpPr>
        <p:spPr bwMode="auto">
          <a:xfrm>
            <a:off x="5382128" y="6362700"/>
            <a:ext cx="1163387" cy="253188"/>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sp>
        <p:nvSpPr>
          <p:cNvPr id="37" name="Rectangle: Rounded Corners 36">
            <a:extLst>
              <a:ext uri="{FF2B5EF4-FFF2-40B4-BE49-F238E27FC236}">
                <a16:creationId xmlns:a16="http://schemas.microsoft.com/office/drawing/2014/main" id="{6E937A3B-F6B0-62EB-F821-D1F1AB1949AA}"/>
              </a:ext>
            </a:extLst>
          </p:cNvPr>
          <p:cNvSpPr/>
          <p:nvPr/>
        </p:nvSpPr>
        <p:spPr bwMode="auto">
          <a:xfrm>
            <a:off x="5389813" y="9145480"/>
            <a:ext cx="1163387" cy="253188"/>
          </a:xfrm>
          <a:prstGeom prst="roundRect">
            <a:avLst/>
          </a:prstGeom>
          <a:noFill/>
          <a:ln w="50800" cap="flat" cmpd="sng" algn="ctr">
            <a:solidFill>
              <a:srgbClr val="FF0000"/>
            </a:solidFill>
            <a:prstDash val="solid"/>
            <a:round/>
            <a:headEnd type="none" w="med" len="med"/>
            <a:tailEnd type="none" w="med" len="med"/>
          </a:ln>
          <a:effectLst/>
        </p:spPr>
        <p:txBody>
          <a:bodyPr vert="horz" wrap="square" lIns="137160" tIns="68580" rIns="137160" bIns="68580" numCol="1" rtlCol="0" anchor="t" anchorCtr="0" compatLnSpc="1">
            <a:prstTxWarp prst="textNoShape">
              <a:avLst/>
            </a:prstTxWarp>
          </a:bodyPr>
          <a:lstStyle/>
          <a:p>
            <a:pPr algn="ctr" defTabSz="1371600" fontAlgn="base">
              <a:spcBef>
                <a:spcPct val="50000"/>
              </a:spcBef>
              <a:spcAft>
                <a:spcPct val="0"/>
              </a:spcAft>
            </a:pPr>
            <a:endParaRPr lang="es-419" sz="4200" b="1">
              <a:solidFill>
                <a:schemeClr val="bg1"/>
              </a:solidFill>
              <a:latin typeface="Atkinson Hyperlegible" pitchFamily="2" charset="0"/>
            </a:endParaRPr>
          </a:p>
        </p:txBody>
      </p:sp>
      <p:grpSp>
        <p:nvGrpSpPr>
          <p:cNvPr id="9" name="Group 8">
            <a:extLst>
              <a:ext uri="{FF2B5EF4-FFF2-40B4-BE49-F238E27FC236}">
                <a16:creationId xmlns:a16="http://schemas.microsoft.com/office/drawing/2014/main" id="{A743201C-FC11-9814-00B3-6A3B1DBB587E}"/>
              </a:ext>
            </a:extLst>
          </p:cNvPr>
          <p:cNvGrpSpPr/>
          <p:nvPr/>
        </p:nvGrpSpPr>
        <p:grpSpPr>
          <a:xfrm>
            <a:off x="146542" y="146542"/>
            <a:ext cx="882158" cy="882158"/>
            <a:chOff x="146542" y="146542"/>
            <a:chExt cx="882158" cy="882158"/>
          </a:xfrm>
        </p:grpSpPr>
        <p:sp>
          <p:nvSpPr>
            <p:cNvPr id="11" name="Freeform 4">
              <a:extLst>
                <a:ext uri="{FF2B5EF4-FFF2-40B4-BE49-F238E27FC236}">
                  <a16:creationId xmlns:a16="http://schemas.microsoft.com/office/drawing/2014/main" id="{C20E40FA-007F-14A9-9F0F-DFA1747D3F12}"/>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2" name="TextBox 5">
              <a:extLst>
                <a:ext uri="{FF2B5EF4-FFF2-40B4-BE49-F238E27FC236}">
                  <a16:creationId xmlns:a16="http://schemas.microsoft.com/office/drawing/2014/main" id="{101845ED-F7F5-8BE2-70DC-FFE54E41AE73}"/>
                </a:ext>
              </a:extLst>
            </p:cNvPr>
            <p:cNvSpPr txBox="1"/>
            <p:nvPr/>
          </p:nvSpPr>
          <p:spPr>
            <a:xfrm>
              <a:off x="435569" y="187390"/>
              <a:ext cx="304076" cy="724262"/>
            </a:xfrm>
            <a:prstGeom prst="rect">
              <a:avLst/>
            </a:prstGeom>
          </p:spPr>
          <p:txBody>
            <a:bodyPr lIns="0" tIns="0" rIns="0" bIns="0" rtlCol="0" anchor="t">
              <a:spAutoFit/>
            </a:bodyPr>
            <a:lstStyle/>
            <a:p>
              <a:pPr algn="l">
                <a:lnSpc>
                  <a:spcPts val="5759"/>
                </a:lnSpc>
              </a:pPr>
              <a:r>
                <a:rPr lang="en-US" sz="4113" spc="-8" dirty="0">
                  <a:solidFill>
                    <a:srgbClr val="FFFFFF"/>
                  </a:solidFill>
                  <a:latin typeface="Atkinson Hyperlegible" pitchFamily="2" charset="0"/>
                </a:rPr>
                <a:t>3</a:t>
              </a:r>
            </a:p>
          </p:txBody>
        </p:sp>
      </p:grpSp>
      <p:grpSp>
        <p:nvGrpSpPr>
          <p:cNvPr id="14" name="Group 13">
            <a:extLst>
              <a:ext uri="{FF2B5EF4-FFF2-40B4-BE49-F238E27FC236}">
                <a16:creationId xmlns:a16="http://schemas.microsoft.com/office/drawing/2014/main" id="{9B3CBAAF-2CAD-7B0E-FDA2-26011633EB4A}"/>
              </a:ext>
            </a:extLst>
          </p:cNvPr>
          <p:cNvGrpSpPr/>
          <p:nvPr/>
        </p:nvGrpSpPr>
        <p:grpSpPr>
          <a:xfrm>
            <a:off x="152400" y="1028700"/>
            <a:ext cx="851038" cy="1182762"/>
            <a:chOff x="912991" y="1141338"/>
            <a:chExt cx="851038" cy="1182762"/>
          </a:xfrm>
        </p:grpSpPr>
        <p:sp>
          <p:nvSpPr>
            <p:cNvPr id="15" name="Freeform 6">
              <a:extLst>
                <a:ext uri="{FF2B5EF4-FFF2-40B4-BE49-F238E27FC236}">
                  <a16:creationId xmlns:a16="http://schemas.microsoft.com/office/drawing/2014/main" id="{3F494F4B-33E5-BD3C-620D-4E8911AD38F3}"/>
                </a:ext>
              </a:extLst>
            </p:cNvPr>
            <p:cNvSpPr/>
            <p:nvPr/>
          </p:nvSpPr>
          <p:spPr>
            <a:xfrm>
              <a:off x="912991" y="147306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tkinson Hyperlegible" pitchFamily="2" charset="0"/>
              </a:endParaRPr>
            </a:p>
          </p:txBody>
        </p:sp>
        <p:sp>
          <p:nvSpPr>
            <p:cNvPr id="16" name="TextBox 7">
              <a:extLst>
                <a:ext uri="{FF2B5EF4-FFF2-40B4-BE49-F238E27FC236}">
                  <a16:creationId xmlns:a16="http://schemas.microsoft.com/office/drawing/2014/main" id="{773F8495-6994-2464-6394-4A8934ACEAA3}"/>
                </a:ext>
              </a:extLst>
            </p:cNvPr>
            <p:cNvSpPr txBox="1"/>
            <p:nvPr/>
          </p:nvSpPr>
          <p:spPr>
            <a:xfrm>
              <a:off x="1153431" y="1141338"/>
              <a:ext cx="358415" cy="1087542"/>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B</a:t>
              </a:r>
            </a:p>
          </p:txBody>
        </p:sp>
      </p:grpSp>
    </p:spTree>
    <p:extLst>
      <p:ext uri="{BB962C8B-B14F-4D97-AF65-F5344CB8AC3E}">
        <p14:creationId xmlns:p14="http://schemas.microsoft.com/office/powerpoint/2010/main" val="2848927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1678</Words>
  <Application>Microsoft Macintosh PowerPoint</Application>
  <PresentationFormat>Custom</PresentationFormat>
  <Paragraphs>294</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Montserrat</vt:lpstr>
      <vt:lpstr>Atkinson Hyperlegible</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 Data entry.Version 2.pdf</dc:title>
  <dc:creator>John Stelling</dc:creator>
  <cp:lastModifiedBy>malinea@student.ubc.ca</cp:lastModifiedBy>
  <cp:revision>7</cp:revision>
  <dcterms:created xsi:type="dcterms:W3CDTF">2006-08-16T00:00:00Z</dcterms:created>
  <dcterms:modified xsi:type="dcterms:W3CDTF">2024-06-10T17:11:34Z</dcterms:modified>
  <dc:identifier>DAFo7iIb9CA</dc:identifier>
</cp:coreProperties>
</file>