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792" r:id="rId2"/>
    <p:sldId id="808" r:id="rId3"/>
    <p:sldId id="812" r:id="rId4"/>
    <p:sldId id="814" r:id="rId5"/>
    <p:sldId id="815" r:id="rId6"/>
    <p:sldId id="811" r:id="rId7"/>
    <p:sldId id="816" r:id="rId8"/>
    <p:sldId id="277" r:id="rId9"/>
    <p:sldId id="810" r:id="rId10"/>
    <p:sldId id="524" r:id="rId11"/>
    <p:sldId id="818" r:id="rId12"/>
    <p:sldId id="796" r:id="rId13"/>
    <p:sldId id="718" r:id="rId14"/>
    <p:sldId id="717" r:id="rId15"/>
    <p:sldId id="817" r:id="rId16"/>
    <p:sldId id="794" r:id="rId17"/>
    <p:sldId id="798" r:id="rId18"/>
    <p:sldId id="840" r:id="rId19"/>
    <p:sldId id="276" r:id="rId20"/>
    <p:sldId id="845" r:id="rId21"/>
    <p:sldId id="820" r:id="rId22"/>
    <p:sldId id="821" r:id="rId23"/>
    <p:sldId id="715" r:id="rId24"/>
    <p:sldId id="819" r:id="rId25"/>
    <p:sldId id="799" r:id="rId26"/>
    <p:sldId id="823" r:id="rId27"/>
    <p:sldId id="822" r:id="rId28"/>
    <p:sldId id="841" r:id="rId29"/>
    <p:sldId id="278" r:id="rId30"/>
    <p:sldId id="825" r:id="rId31"/>
    <p:sldId id="824" r:id="rId32"/>
    <p:sldId id="846" r:id="rId33"/>
    <p:sldId id="720" r:id="rId34"/>
    <p:sldId id="826" r:id="rId35"/>
    <p:sldId id="842" r:id="rId36"/>
    <p:sldId id="279" r:id="rId37"/>
    <p:sldId id="721" r:id="rId38"/>
    <p:sldId id="828" r:id="rId39"/>
    <p:sldId id="829" r:id="rId40"/>
    <p:sldId id="722" r:id="rId41"/>
    <p:sldId id="830" r:id="rId42"/>
    <p:sldId id="831" r:id="rId43"/>
    <p:sldId id="800" r:id="rId44"/>
    <p:sldId id="843" r:id="rId45"/>
    <p:sldId id="280" r:id="rId46"/>
    <p:sldId id="832" r:id="rId47"/>
    <p:sldId id="529" r:id="rId48"/>
    <p:sldId id="833" r:id="rId49"/>
    <p:sldId id="834" r:id="rId50"/>
    <p:sldId id="724" r:id="rId51"/>
    <p:sldId id="835" r:id="rId52"/>
    <p:sldId id="844" r:id="rId53"/>
    <p:sldId id="281" r:id="rId54"/>
    <p:sldId id="836" r:id="rId55"/>
    <p:sldId id="726" r:id="rId56"/>
    <p:sldId id="839" r:id="rId57"/>
    <p:sldId id="837" r:id="rId58"/>
    <p:sldId id="838" r:id="rId59"/>
    <p:sldId id="293" r:id="rId60"/>
  </p:sldIdLst>
  <p:sldSz cx="18288000" cy="10287000"/>
  <p:notesSz cx="6858000" cy="9144000"/>
  <p:embeddedFontLst>
    <p:embeddedFont>
      <p:font typeface="Atkinson Hyperlegible" pitchFamily="2" charset="0"/>
      <p:regular r:id="rId62"/>
      <p:bold r:id="rId63"/>
      <p:italic r:id="rId64"/>
      <p:boldItalic r:id="rId65"/>
    </p:embeddedFont>
    <p:embeddedFont>
      <p:font typeface="Montserrat" panose="00000500000000000000" pitchFamily="2"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D3BEB-8662-4E79-9446-C4EFDE97A16C}" v="29" dt="2024-04-10T08:47:30.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622" autoAdjust="0"/>
  </p:normalViewPr>
  <p:slideViewPr>
    <p:cSldViewPr>
      <p:cViewPr varScale="1">
        <p:scale>
          <a:sx n="55" d="100"/>
          <a:sy n="55" d="100"/>
        </p:scale>
        <p:origin x="53"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telling" userId="eaafbebf78cefb57" providerId="LiveId" clId="{3D3D3BEB-8662-4E79-9446-C4EFDE97A16C}"/>
    <pc:docChg chg="undo custSel delSld modSld">
      <pc:chgData name="John Stelling" userId="eaafbebf78cefb57" providerId="LiveId" clId="{3D3D3BEB-8662-4E79-9446-C4EFDE97A16C}" dt="2024-04-10T08:47:54.494" v="629" actId="1037"/>
      <pc:docMkLst>
        <pc:docMk/>
      </pc:docMkLst>
      <pc:sldChg chg="del">
        <pc:chgData name="John Stelling" userId="eaafbebf78cefb57" providerId="LiveId" clId="{3D3D3BEB-8662-4E79-9446-C4EFDE97A16C}" dt="2024-04-10T07:08:51.781" v="0" actId="2696"/>
        <pc:sldMkLst>
          <pc:docMk/>
          <pc:sldMk cId="988901310" sldId="269"/>
        </pc:sldMkLst>
      </pc:sldChg>
      <pc:sldChg chg="modSp mod modTransition">
        <pc:chgData name="John Stelling" userId="eaafbebf78cefb57" providerId="LiveId" clId="{3D3D3BEB-8662-4E79-9446-C4EFDE97A16C}" dt="2024-04-10T08:46:41.386" v="615"/>
        <pc:sldMkLst>
          <pc:docMk/>
          <pc:sldMk cId="598714553" sldId="276"/>
        </pc:sldMkLst>
        <pc:spChg chg="mod">
          <ac:chgData name="John Stelling" userId="eaafbebf78cefb57" providerId="LiveId" clId="{3D3D3BEB-8662-4E79-9446-C4EFDE97A16C}" dt="2024-04-10T07:32:02.649" v="378" actId="2711"/>
          <ac:spMkLst>
            <pc:docMk/>
            <pc:sldMk cId="598714553" sldId="276"/>
            <ac:spMk id="2" creationId="{AC23124D-DE5B-496C-954C-D7EF5C8D4A15}"/>
          </ac:spMkLst>
        </pc:spChg>
        <pc:spChg chg="mod">
          <ac:chgData name="John Stelling" userId="eaafbebf78cefb57" providerId="LiveId" clId="{3D3D3BEB-8662-4E79-9446-C4EFDE97A16C}" dt="2024-04-10T07:32:02.649" v="378" actId="2711"/>
          <ac:spMkLst>
            <pc:docMk/>
            <pc:sldMk cId="598714553" sldId="276"/>
            <ac:spMk id="3" creationId="{812E2A6F-1637-CC3F-9DA3-47BED4BAB019}"/>
          </ac:spMkLst>
        </pc:spChg>
        <pc:spChg chg="mod">
          <ac:chgData name="John Stelling" userId="eaafbebf78cefb57" providerId="LiveId" clId="{3D3D3BEB-8662-4E79-9446-C4EFDE97A16C}" dt="2024-04-10T07:32:02.649" v="378" actId="2711"/>
          <ac:spMkLst>
            <pc:docMk/>
            <pc:sldMk cId="598714553" sldId="276"/>
            <ac:spMk id="5" creationId="{1452249C-FE2B-2B72-E563-14F443E5996C}"/>
          </ac:spMkLst>
        </pc:spChg>
        <pc:spChg chg="mod">
          <ac:chgData name="John Stelling" userId="eaafbebf78cefb57" providerId="LiveId" clId="{3D3D3BEB-8662-4E79-9446-C4EFDE97A16C}" dt="2024-04-10T07:32:02.649" v="378" actId="2711"/>
          <ac:spMkLst>
            <pc:docMk/>
            <pc:sldMk cId="598714553" sldId="276"/>
            <ac:spMk id="11" creationId="{6611D0BB-D83E-6561-FA06-1956D6CCD272}"/>
          </ac:spMkLst>
        </pc:spChg>
        <pc:spChg chg="mod">
          <ac:chgData name="John Stelling" userId="eaafbebf78cefb57" providerId="LiveId" clId="{3D3D3BEB-8662-4E79-9446-C4EFDE97A16C}" dt="2024-04-10T07:32:02.649" v="378" actId="2711"/>
          <ac:spMkLst>
            <pc:docMk/>
            <pc:sldMk cId="598714553" sldId="276"/>
            <ac:spMk id="12" creationId="{85DD5155-02DD-DA9D-9DCE-F10259FDE630}"/>
          </ac:spMkLst>
        </pc:spChg>
        <pc:spChg chg="mod">
          <ac:chgData name="John Stelling" userId="eaafbebf78cefb57" providerId="LiveId" clId="{3D3D3BEB-8662-4E79-9446-C4EFDE97A16C}" dt="2024-04-10T07:32:02.649" v="378" actId="2711"/>
          <ac:spMkLst>
            <pc:docMk/>
            <pc:sldMk cId="598714553" sldId="276"/>
            <ac:spMk id="18" creationId="{50A8A59A-3418-3E95-9AA4-6F04118265B9}"/>
          </ac:spMkLst>
        </pc:spChg>
        <pc:spChg chg="mod">
          <ac:chgData name="John Stelling" userId="eaafbebf78cefb57" providerId="LiveId" clId="{3D3D3BEB-8662-4E79-9446-C4EFDE97A16C}" dt="2024-04-10T07:32:02.649" v="378" actId="2711"/>
          <ac:spMkLst>
            <pc:docMk/>
            <pc:sldMk cId="598714553" sldId="276"/>
            <ac:spMk id="19" creationId="{5AF2AD10-E187-0454-1D8C-7F16EC5FB394}"/>
          </ac:spMkLst>
        </pc:spChg>
      </pc:sldChg>
      <pc:sldChg chg="modSp mod modTransition">
        <pc:chgData name="John Stelling" userId="eaafbebf78cefb57" providerId="LiveId" clId="{3D3D3BEB-8662-4E79-9446-C4EFDE97A16C}" dt="2024-04-10T08:46:31.404" v="613"/>
        <pc:sldMkLst>
          <pc:docMk/>
          <pc:sldMk cId="3018207351" sldId="277"/>
        </pc:sldMkLst>
        <pc:spChg chg="mod">
          <ac:chgData name="John Stelling" userId="eaafbebf78cefb57" providerId="LiveId" clId="{3D3D3BEB-8662-4E79-9446-C4EFDE97A16C}" dt="2024-04-10T07:30:33.570" v="359" actId="2711"/>
          <ac:spMkLst>
            <pc:docMk/>
            <pc:sldMk cId="3018207351" sldId="277"/>
            <ac:spMk id="3" creationId="{DDE45515-A764-AD3B-25A7-AAE8F8052AF1}"/>
          </ac:spMkLst>
        </pc:spChg>
        <pc:spChg chg="mod">
          <ac:chgData name="John Stelling" userId="eaafbebf78cefb57" providerId="LiveId" clId="{3D3D3BEB-8662-4E79-9446-C4EFDE97A16C}" dt="2024-04-10T07:30:33.570" v="359" actId="2711"/>
          <ac:spMkLst>
            <pc:docMk/>
            <pc:sldMk cId="3018207351" sldId="277"/>
            <ac:spMk id="5" creationId="{00000000-0000-0000-0000-000000000000}"/>
          </ac:spMkLst>
        </pc:spChg>
        <pc:spChg chg="mod">
          <ac:chgData name="John Stelling" userId="eaafbebf78cefb57" providerId="LiveId" clId="{3D3D3BEB-8662-4E79-9446-C4EFDE97A16C}" dt="2024-04-10T07:30:33.570" v="359" actId="2711"/>
          <ac:spMkLst>
            <pc:docMk/>
            <pc:sldMk cId="3018207351" sldId="277"/>
            <ac:spMk id="6" creationId="{27310565-2B67-42F3-E28B-5A5610BBB74F}"/>
          </ac:spMkLst>
        </pc:spChg>
        <pc:spChg chg="mod">
          <ac:chgData name="John Stelling" userId="eaafbebf78cefb57" providerId="LiveId" clId="{3D3D3BEB-8662-4E79-9446-C4EFDE97A16C}" dt="2024-04-10T07:30:33.570" v="359" actId="2711"/>
          <ac:spMkLst>
            <pc:docMk/>
            <pc:sldMk cId="3018207351" sldId="277"/>
            <ac:spMk id="8" creationId="{FD2622D8-4614-04C1-859C-EF64842B830F}"/>
          </ac:spMkLst>
        </pc:spChg>
        <pc:spChg chg="mod">
          <ac:chgData name="John Stelling" userId="eaafbebf78cefb57" providerId="LiveId" clId="{3D3D3BEB-8662-4E79-9446-C4EFDE97A16C}" dt="2024-04-10T07:30:33.570" v="359" actId="2711"/>
          <ac:spMkLst>
            <pc:docMk/>
            <pc:sldMk cId="3018207351" sldId="277"/>
            <ac:spMk id="9" creationId="{BA0F6DC6-2AE2-6B0B-8E20-E968CEBA0353}"/>
          </ac:spMkLst>
        </pc:spChg>
        <pc:spChg chg="mod">
          <ac:chgData name="John Stelling" userId="eaafbebf78cefb57" providerId="LiveId" clId="{3D3D3BEB-8662-4E79-9446-C4EFDE97A16C}" dt="2024-04-10T07:30:33.570" v="359" actId="2711"/>
          <ac:spMkLst>
            <pc:docMk/>
            <pc:sldMk cId="3018207351" sldId="277"/>
            <ac:spMk id="10" creationId="{00000000-0000-0000-0000-000000000000}"/>
          </ac:spMkLst>
        </pc:spChg>
        <pc:spChg chg="mod">
          <ac:chgData name="John Stelling" userId="eaafbebf78cefb57" providerId="LiveId" clId="{3D3D3BEB-8662-4E79-9446-C4EFDE97A16C}" dt="2024-04-10T07:30:33.570" v="359" actId="2711"/>
          <ac:spMkLst>
            <pc:docMk/>
            <pc:sldMk cId="3018207351" sldId="277"/>
            <ac:spMk id="11" creationId="{C4519819-82C5-BBD9-309B-B40593501E80}"/>
          </ac:spMkLst>
        </pc:spChg>
      </pc:sldChg>
      <pc:sldChg chg="modSp mod modTransition">
        <pc:chgData name="John Stelling" userId="eaafbebf78cefb57" providerId="LiveId" clId="{3D3D3BEB-8662-4E79-9446-C4EFDE97A16C}" dt="2024-04-10T08:46:47.968" v="616"/>
        <pc:sldMkLst>
          <pc:docMk/>
          <pc:sldMk cId="2964560431" sldId="278"/>
        </pc:sldMkLst>
        <pc:spChg chg="mod">
          <ac:chgData name="John Stelling" userId="eaafbebf78cefb57" providerId="LiveId" clId="{3D3D3BEB-8662-4E79-9446-C4EFDE97A16C}" dt="2024-04-10T07:32:43.697" v="388" actId="2711"/>
          <ac:spMkLst>
            <pc:docMk/>
            <pc:sldMk cId="2964560431" sldId="278"/>
            <ac:spMk id="2" creationId="{0FEF4326-F767-B883-FDB6-ADC8D7DE7491}"/>
          </ac:spMkLst>
        </pc:spChg>
        <pc:spChg chg="mod">
          <ac:chgData name="John Stelling" userId="eaafbebf78cefb57" providerId="LiveId" clId="{3D3D3BEB-8662-4E79-9446-C4EFDE97A16C}" dt="2024-04-10T07:32:43.697" v="388" actId="2711"/>
          <ac:spMkLst>
            <pc:docMk/>
            <pc:sldMk cId="2964560431" sldId="278"/>
            <ac:spMk id="4" creationId="{583948BC-C323-2766-752B-7C87D43FE008}"/>
          </ac:spMkLst>
        </pc:spChg>
        <pc:spChg chg="mod">
          <ac:chgData name="John Stelling" userId="eaafbebf78cefb57" providerId="LiveId" clId="{3D3D3BEB-8662-4E79-9446-C4EFDE97A16C}" dt="2024-04-10T07:32:43.697" v="388" actId="2711"/>
          <ac:spMkLst>
            <pc:docMk/>
            <pc:sldMk cId="2964560431" sldId="278"/>
            <ac:spMk id="5" creationId="{00000000-0000-0000-0000-000000000000}"/>
          </ac:spMkLst>
        </pc:spChg>
        <pc:spChg chg="mod">
          <ac:chgData name="John Stelling" userId="eaafbebf78cefb57" providerId="LiveId" clId="{3D3D3BEB-8662-4E79-9446-C4EFDE97A16C}" dt="2024-04-10T07:32:43.697" v="388" actId="2711"/>
          <ac:spMkLst>
            <pc:docMk/>
            <pc:sldMk cId="2964560431" sldId="278"/>
            <ac:spMk id="6" creationId="{D8FA8D04-E449-04A7-6740-3CBC6939654E}"/>
          </ac:spMkLst>
        </pc:spChg>
        <pc:spChg chg="mod">
          <ac:chgData name="John Stelling" userId="eaafbebf78cefb57" providerId="LiveId" clId="{3D3D3BEB-8662-4E79-9446-C4EFDE97A16C}" dt="2024-04-10T07:32:43.697" v="388" actId="2711"/>
          <ac:spMkLst>
            <pc:docMk/>
            <pc:sldMk cId="2964560431" sldId="278"/>
            <ac:spMk id="7" creationId="{07EB3617-5D48-2AC2-6167-DA0A87DAB1C6}"/>
          </ac:spMkLst>
        </pc:spChg>
        <pc:spChg chg="mod">
          <ac:chgData name="John Stelling" userId="eaafbebf78cefb57" providerId="LiveId" clId="{3D3D3BEB-8662-4E79-9446-C4EFDE97A16C}" dt="2024-04-10T07:32:43.697" v="388" actId="2711"/>
          <ac:spMkLst>
            <pc:docMk/>
            <pc:sldMk cId="2964560431" sldId="278"/>
            <ac:spMk id="11" creationId="{4E4475A7-C645-F862-1019-BE1C91594A93}"/>
          </ac:spMkLst>
        </pc:spChg>
        <pc:spChg chg="mod">
          <ac:chgData name="John Stelling" userId="eaafbebf78cefb57" providerId="LiveId" clId="{3D3D3BEB-8662-4E79-9446-C4EFDE97A16C}" dt="2024-04-10T07:32:43.697" v="388" actId="2711"/>
          <ac:spMkLst>
            <pc:docMk/>
            <pc:sldMk cId="2964560431" sldId="278"/>
            <ac:spMk id="13" creationId="{4062C2E9-BE25-4294-1F6F-456B2ED40F53}"/>
          </ac:spMkLst>
        </pc:spChg>
        <pc:spChg chg="mod">
          <ac:chgData name="John Stelling" userId="eaafbebf78cefb57" providerId="LiveId" clId="{3D3D3BEB-8662-4E79-9446-C4EFDE97A16C}" dt="2024-04-10T07:32:43.697" v="388" actId="2711"/>
          <ac:spMkLst>
            <pc:docMk/>
            <pc:sldMk cId="2964560431" sldId="278"/>
            <ac:spMk id="18" creationId="{C2958E57-B2EC-1B67-E5A5-C22EA76A34A8}"/>
          </ac:spMkLst>
        </pc:spChg>
      </pc:sldChg>
      <pc:sldChg chg="modSp mod modTransition">
        <pc:chgData name="John Stelling" userId="eaafbebf78cefb57" providerId="LiveId" clId="{3D3D3BEB-8662-4E79-9446-C4EFDE97A16C}" dt="2024-04-10T08:46:54.719" v="618"/>
        <pc:sldMkLst>
          <pc:docMk/>
          <pc:sldMk cId="1564319266" sldId="279"/>
        </pc:sldMkLst>
        <pc:spChg chg="mod">
          <ac:chgData name="John Stelling" userId="eaafbebf78cefb57" providerId="LiveId" clId="{3D3D3BEB-8662-4E79-9446-C4EFDE97A16C}" dt="2024-04-10T07:33:17.449" v="395" actId="2711"/>
          <ac:spMkLst>
            <pc:docMk/>
            <pc:sldMk cId="1564319266" sldId="279"/>
            <ac:spMk id="2" creationId="{F0B53312-987F-26FE-4CFA-1A9F42D5D75D}"/>
          </ac:spMkLst>
        </pc:spChg>
        <pc:spChg chg="mod">
          <ac:chgData name="John Stelling" userId="eaafbebf78cefb57" providerId="LiveId" clId="{3D3D3BEB-8662-4E79-9446-C4EFDE97A16C}" dt="2024-04-10T07:33:17.449" v="395" actId="2711"/>
          <ac:spMkLst>
            <pc:docMk/>
            <pc:sldMk cId="1564319266" sldId="279"/>
            <ac:spMk id="4" creationId="{1FA43056-DDE5-8FBA-D48C-9F99B8D144EB}"/>
          </ac:spMkLst>
        </pc:spChg>
        <pc:spChg chg="mod">
          <ac:chgData name="John Stelling" userId="eaafbebf78cefb57" providerId="LiveId" clId="{3D3D3BEB-8662-4E79-9446-C4EFDE97A16C}" dt="2024-04-10T07:33:17.449" v="395" actId="2711"/>
          <ac:spMkLst>
            <pc:docMk/>
            <pc:sldMk cId="1564319266" sldId="279"/>
            <ac:spMk id="5" creationId="{00000000-0000-0000-0000-000000000000}"/>
          </ac:spMkLst>
        </pc:spChg>
        <pc:spChg chg="mod">
          <ac:chgData name="John Stelling" userId="eaafbebf78cefb57" providerId="LiveId" clId="{3D3D3BEB-8662-4E79-9446-C4EFDE97A16C}" dt="2024-04-10T07:33:17.449" v="395" actId="2711"/>
          <ac:spMkLst>
            <pc:docMk/>
            <pc:sldMk cId="1564319266" sldId="279"/>
            <ac:spMk id="6" creationId="{1578BC90-9663-9B02-AC91-707828CEEA0E}"/>
          </ac:spMkLst>
        </pc:spChg>
        <pc:spChg chg="mod">
          <ac:chgData name="John Stelling" userId="eaafbebf78cefb57" providerId="LiveId" clId="{3D3D3BEB-8662-4E79-9446-C4EFDE97A16C}" dt="2024-04-10T07:33:17.449" v="395" actId="2711"/>
          <ac:spMkLst>
            <pc:docMk/>
            <pc:sldMk cId="1564319266" sldId="279"/>
            <ac:spMk id="11" creationId="{477306AD-B303-69CD-609B-7A5C88F448FA}"/>
          </ac:spMkLst>
        </pc:spChg>
        <pc:spChg chg="mod">
          <ac:chgData name="John Stelling" userId="eaafbebf78cefb57" providerId="LiveId" clId="{3D3D3BEB-8662-4E79-9446-C4EFDE97A16C}" dt="2024-04-10T07:33:17.449" v="395" actId="2711"/>
          <ac:spMkLst>
            <pc:docMk/>
            <pc:sldMk cId="1564319266" sldId="279"/>
            <ac:spMk id="13" creationId="{B76D76C3-CED7-12CC-A721-E0B1BF918CE4}"/>
          </ac:spMkLst>
        </pc:spChg>
        <pc:spChg chg="mod">
          <ac:chgData name="John Stelling" userId="eaafbebf78cefb57" providerId="LiveId" clId="{3D3D3BEB-8662-4E79-9446-C4EFDE97A16C}" dt="2024-04-10T07:33:17.449" v="395" actId="2711"/>
          <ac:spMkLst>
            <pc:docMk/>
            <pc:sldMk cId="1564319266" sldId="279"/>
            <ac:spMk id="18" creationId="{440E4B3C-5F51-A348-0907-6D4CBF5E9DD4}"/>
          </ac:spMkLst>
        </pc:spChg>
      </pc:sldChg>
      <pc:sldChg chg="modSp mod modTransition">
        <pc:chgData name="John Stelling" userId="eaafbebf78cefb57" providerId="LiveId" clId="{3D3D3BEB-8662-4E79-9446-C4EFDE97A16C}" dt="2024-04-10T08:47:01.977" v="620"/>
        <pc:sldMkLst>
          <pc:docMk/>
          <pc:sldMk cId="579184219" sldId="280"/>
        </pc:sldMkLst>
        <pc:spChg chg="mod">
          <ac:chgData name="John Stelling" userId="eaafbebf78cefb57" providerId="LiveId" clId="{3D3D3BEB-8662-4E79-9446-C4EFDE97A16C}" dt="2024-04-10T07:34:03.193" v="408" actId="2711"/>
          <ac:spMkLst>
            <pc:docMk/>
            <pc:sldMk cId="579184219" sldId="280"/>
            <ac:spMk id="2" creationId="{AF1BB384-C0E4-06F3-72CC-98A28BED6B5E}"/>
          </ac:spMkLst>
        </pc:spChg>
        <pc:spChg chg="mod">
          <ac:chgData name="John Stelling" userId="eaafbebf78cefb57" providerId="LiveId" clId="{3D3D3BEB-8662-4E79-9446-C4EFDE97A16C}" dt="2024-04-10T07:34:03.193" v="408" actId="2711"/>
          <ac:spMkLst>
            <pc:docMk/>
            <pc:sldMk cId="579184219" sldId="280"/>
            <ac:spMk id="3" creationId="{816A5BE7-1AFB-57A8-B992-948E0DDADDB3}"/>
          </ac:spMkLst>
        </pc:spChg>
        <pc:spChg chg="mod">
          <ac:chgData name="John Stelling" userId="eaafbebf78cefb57" providerId="LiveId" clId="{3D3D3BEB-8662-4E79-9446-C4EFDE97A16C}" dt="2024-04-10T07:34:03.193" v="408" actId="2711"/>
          <ac:spMkLst>
            <pc:docMk/>
            <pc:sldMk cId="579184219" sldId="280"/>
            <ac:spMk id="5" creationId="{ABA82BBB-E3F3-B39C-CC2C-8ADF06C60595}"/>
          </ac:spMkLst>
        </pc:spChg>
        <pc:spChg chg="mod">
          <ac:chgData name="John Stelling" userId="eaafbebf78cefb57" providerId="LiveId" clId="{3D3D3BEB-8662-4E79-9446-C4EFDE97A16C}" dt="2024-04-10T07:34:03.193" v="408" actId="2711"/>
          <ac:spMkLst>
            <pc:docMk/>
            <pc:sldMk cId="579184219" sldId="280"/>
            <ac:spMk id="12" creationId="{8B22E0DB-C8ED-7B1D-44E1-44EF5F77D309}"/>
          </ac:spMkLst>
        </pc:spChg>
        <pc:spChg chg="mod">
          <ac:chgData name="John Stelling" userId="eaafbebf78cefb57" providerId="LiveId" clId="{3D3D3BEB-8662-4E79-9446-C4EFDE97A16C}" dt="2024-04-10T07:34:03.193" v="408" actId="2711"/>
          <ac:spMkLst>
            <pc:docMk/>
            <pc:sldMk cId="579184219" sldId="280"/>
            <ac:spMk id="13" creationId="{A8E2CB3A-4591-7A9E-1555-665FE713B676}"/>
          </ac:spMkLst>
        </pc:spChg>
        <pc:spChg chg="mod">
          <ac:chgData name="John Stelling" userId="eaafbebf78cefb57" providerId="LiveId" clId="{3D3D3BEB-8662-4E79-9446-C4EFDE97A16C}" dt="2024-04-10T07:34:03.193" v="408" actId="2711"/>
          <ac:spMkLst>
            <pc:docMk/>
            <pc:sldMk cId="579184219" sldId="280"/>
            <ac:spMk id="19" creationId="{E5F7E6EC-6AE0-842D-4916-23CC4FD01EC3}"/>
          </ac:spMkLst>
        </pc:spChg>
        <pc:spChg chg="mod">
          <ac:chgData name="John Stelling" userId="eaafbebf78cefb57" providerId="LiveId" clId="{3D3D3BEB-8662-4E79-9446-C4EFDE97A16C}" dt="2024-04-10T07:34:03.193" v="408" actId="2711"/>
          <ac:spMkLst>
            <pc:docMk/>
            <pc:sldMk cId="579184219" sldId="280"/>
            <ac:spMk id="20" creationId="{088997CC-9992-EC69-B384-65D6D1189826}"/>
          </ac:spMkLst>
        </pc:spChg>
      </pc:sldChg>
      <pc:sldChg chg="modSp mod modTransition">
        <pc:chgData name="John Stelling" userId="eaafbebf78cefb57" providerId="LiveId" clId="{3D3D3BEB-8662-4E79-9446-C4EFDE97A16C}" dt="2024-04-10T08:47:06.644" v="621"/>
        <pc:sldMkLst>
          <pc:docMk/>
          <pc:sldMk cId="1195239159" sldId="281"/>
        </pc:sldMkLst>
        <pc:spChg chg="mod">
          <ac:chgData name="John Stelling" userId="eaafbebf78cefb57" providerId="LiveId" clId="{3D3D3BEB-8662-4E79-9446-C4EFDE97A16C}" dt="2024-04-10T07:35:01.027" v="424" actId="2711"/>
          <ac:spMkLst>
            <pc:docMk/>
            <pc:sldMk cId="1195239159" sldId="281"/>
            <ac:spMk id="2" creationId="{D1048573-C68B-51B4-0F4D-C8E050A441AB}"/>
          </ac:spMkLst>
        </pc:spChg>
        <pc:spChg chg="mod">
          <ac:chgData name="John Stelling" userId="eaafbebf78cefb57" providerId="LiveId" clId="{3D3D3BEB-8662-4E79-9446-C4EFDE97A16C}" dt="2024-04-10T07:35:01.027" v="424" actId="2711"/>
          <ac:spMkLst>
            <pc:docMk/>
            <pc:sldMk cId="1195239159" sldId="281"/>
            <ac:spMk id="6" creationId="{F5BEE8FF-0410-38BB-24A8-9F98B3398F43}"/>
          </ac:spMkLst>
        </pc:spChg>
        <pc:spChg chg="mod">
          <ac:chgData name="John Stelling" userId="eaafbebf78cefb57" providerId="LiveId" clId="{3D3D3BEB-8662-4E79-9446-C4EFDE97A16C}" dt="2024-04-10T07:35:01.027" v="424" actId="2711"/>
          <ac:spMkLst>
            <pc:docMk/>
            <pc:sldMk cId="1195239159" sldId="281"/>
            <ac:spMk id="12" creationId="{BDD7CDEB-3027-A03E-3E01-5E7E0EDDBCF0}"/>
          </ac:spMkLst>
        </pc:spChg>
        <pc:spChg chg="mod">
          <ac:chgData name="John Stelling" userId="eaafbebf78cefb57" providerId="LiveId" clId="{3D3D3BEB-8662-4E79-9446-C4EFDE97A16C}" dt="2024-04-10T07:35:01.027" v="424" actId="2711"/>
          <ac:spMkLst>
            <pc:docMk/>
            <pc:sldMk cId="1195239159" sldId="281"/>
            <ac:spMk id="13" creationId="{922598F6-075D-727C-BF5A-339FE2E5FF2F}"/>
          </ac:spMkLst>
        </pc:spChg>
        <pc:spChg chg="mod">
          <ac:chgData name="John Stelling" userId="eaafbebf78cefb57" providerId="LiveId" clId="{3D3D3BEB-8662-4E79-9446-C4EFDE97A16C}" dt="2024-04-10T07:35:01.027" v="424" actId="2711"/>
          <ac:spMkLst>
            <pc:docMk/>
            <pc:sldMk cId="1195239159" sldId="281"/>
            <ac:spMk id="19" creationId="{0CBC8C24-9E8B-103E-08B1-5A28B955EE20}"/>
          </ac:spMkLst>
        </pc:spChg>
        <pc:spChg chg="mod">
          <ac:chgData name="John Stelling" userId="eaafbebf78cefb57" providerId="LiveId" clId="{3D3D3BEB-8662-4E79-9446-C4EFDE97A16C}" dt="2024-04-10T07:35:01.027" v="424" actId="2711"/>
          <ac:spMkLst>
            <pc:docMk/>
            <pc:sldMk cId="1195239159" sldId="281"/>
            <ac:spMk id="20" creationId="{3ADCB1B9-A95D-7F32-CF7B-1545801F47BF}"/>
          </ac:spMkLst>
        </pc:spChg>
      </pc:sldChg>
      <pc:sldChg chg="modSp mod">
        <pc:chgData name="John Stelling" userId="eaafbebf78cefb57" providerId="LiveId" clId="{3D3D3BEB-8662-4E79-9446-C4EFDE97A16C}" dt="2024-04-10T07:35:33.931" v="433" actId="2711"/>
        <pc:sldMkLst>
          <pc:docMk/>
          <pc:sldMk cId="4022980724" sldId="293"/>
        </pc:sldMkLst>
        <pc:spChg chg="mod">
          <ac:chgData name="John Stelling" userId="eaafbebf78cefb57" providerId="LiveId" clId="{3D3D3BEB-8662-4E79-9446-C4EFDE97A16C}" dt="2024-04-10T07:35:33.931" v="433" actId="2711"/>
          <ac:spMkLst>
            <pc:docMk/>
            <pc:sldMk cId="4022980724" sldId="293"/>
            <ac:spMk id="4" creationId="{00000000-0000-0000-0000-000000000000}"/>
          </ac:spMkLst>
        </pc:spChg>
        <pc:spChg chg="mod">
          <ac:chgData name="John Stelling" userId="eaafbebf78cefb57" providerId="LiveId" clId="{3D3D3BEB-8662-4E79-9446-C4EFDE97A16C}" dt="2024-04-10T07:35:33.931" v="433" actId="2711"/>
          <ac:spMkLst>
            <pc:docMk/>
            <pc:sldMk cId="4022980724" sldId="293"/>
            <ac:spMk id="5" creationId="{00000000-0000-0000-0000-000000000000}"/>
          </ac:spMkLst>
        </pc:spChg>
        <pc:spChg chg="mod">
          <ac:chgData name="John Stelling" userId="eaafbebf78cefb57" providerId="LiveId" clId="{3D3D3BEB-8662-4E79-9446-C4EFDE97A16C}" dt="2024-04-10T07:35:33.931" v="433" actId="2711"/>
          <ac:spMkLst>
            <pc:docMk/>
            <pc:sldMk cId="4022980724" sldId="293"/>
            <ac:spMk id="6" creationId="{00000000-0000-0000-0000-000000000000}"/>
          </ac:spMkLst>
        </pc:spChg>
        <pc:spChg chg="mod">
          <ac:chgData name="John Stelling" userId="eaafbebf78cefb57" providerId="LiveId" clId="{3D3D3BEB-8662-4E79-9446-C4EFDE97A16C}" dt="2024-04-10T07:35:33.931" v="433" actId="2711"/>
          <ac:spMkLst>
            <pc:docMk/>
            <pc:sldMk cId="4022980724" sldId="293"/>
            <ac:spMk id="9" creationId="{501A8898-2E88-EE0B-42B8-E1508E334E17}"/>
          </ac:spMkLst>
        </pc:spChg>
        <pc:spChg chg="mod">
          <ac:chgData name="John Stelling" userId="eaafbebf78cefb57" providerId="LiveId" clId="{3D3D3BEB-8662-4E79-9446-C4EFDE97A16C}" dt="2024-04-10T07:35:33.931" v="433" actId="2711"/>
          <ac:spMkLst>
            <pc:docMk/>
            <pc:sldMk cId="4022980724" sldId="293"/>
            <ac:spMk id="10" creationId="{8CC6EEDE-C39A-1479-E70C-897F657E92FB}"/>
          </ac:spMkLst>
        </pc:spChg>
        <pc:spChg chg="mod">
          <ac:chgData name="John Stelling" userId="eaafbebf78cefb57" providerId="LiveId" clId="{3D3D3BEB-8662-4E79-9446-C4EFDE97A16C}" dt="2024-04-10T07:35:33.931" v="433" actId="2711"/>
          <ac:spMkLst>
            <pc:docMk/>
            <pc:sldMk cId="4022980724" sldId="293"/>
            <ac:spMk id="11" creationId="{906AC94D-C0BA-979A-2D9C-35F8D12F97E3}"/>
          </ac:spMkLst>
        </pc:spChg>
      </pc:sldChg>
      <pc:sldChg chg="modSp mod">
        <pc:chgData name="John Stelling" userId="eaafbebf78cefb57" providerId="LiveId" clId="{3D3D3BEB-8662-4E79-9446-C4EFDE97A16C}" dt="2024-04-10T07:30:41.475" v="361" actId="2711"/>
        <pc:sldMkLst>
          <pc:docMk/>
          <pc:sldMk cId="1644436639" sldId="524"/>
        </pc:sldMkLst>
        <pc:spChg chg="mod">
          <ac:chgData name="John Stelling" userId="eaafbebf78cefb57" providerId="LiveId" clId="{3D3D3BEB-8662-4E79-9446-C4EFDE97A16C}" dt="2024-04-10T07:30:41.475" v="361" actId="2711"/>
          <ac:spMkLst>
            <pc:docMk/>
            <pc:sldMk cId="1644436639" sldId="524"/>
            <ac:spMk id="9" creationId="{5C5CF40B-0E87-F4C0-7A80-95E0945BDF37}"/>
          </ac:spMkLst>
        </pc:spChg>
        <pc:spChg chg="mod">
          <ac:chgData name="John Stelling" userId="eaafbebf78cefb57" providerId="LiveId" clId="{3D3D3BEB-8662-4E79-9446-C4EFDE97A16C}" dt="2024-04-10T07:30:41.475" v="361" actId="2711"/>
          <ac:spMkLst>
            <pc:docMk/>
            <pc:sldMk cId="1644436639" sldId="524"/>
            <ac:spMk id="10" creationId="{F06DA0E3-0689-F0D9-F4B3-A20E9091E65E}"/>
          </ac:spMkLst>
        </pc:spChg>
        <pc:spChg chg="mod">
          <ac:chgData name="John Stelling" userId="eaafbebf78cefb57" providerId="LiveId" clId="{3D3D3BEB-8662-4E79-9446-C4EFDE97A16C}" dt="2024-04-10T07:30:41.475" v="361" actId="2711"/>
          <ac:spMkLst>
            <pc:docMk/>
            <pc:sldMk cId="1644436639" sldId="524"/>
            <ac:spMk id="12" creationId="{42977D26-9F90-8AE9-1B43-8F2B97AC25DA}"/>
          </ac:spMkLst>
        </pc:spChg>
        <pc:spChg chg="mod">
          <ac:chgData name="John Stelling" userId="eaafbebf78cefb57" providerId="LiveId" clId="{3D3D3BEB-8662-4E79-9446-C4EFDE97A16C}" dt="2024-04-10T07:30:41.475" v="361" actId="2711"/>
          <ac:spMkLst>
            <pc:docMk/>
            <pc:sldMk cId="1644436639" sldId="524"/>
            <ac:spMk id="13" creationId="{9F0386B2-EF71-7F01-B9BC-898AFC1D76CD}"/>
          </ac:spMkLst>
        </pc:spChg>
        <pc:spChg chg="mod">
          <ac:chgData name="John Stelling" userId="eaafbebf78cefb57" providerId="LiveId" clId="{3D3D3BEB-8662-4E79-9446-C4EFDE97A16C}" dt="2024-04-10T07:30:41.475" v="361" actId="2711"/>
          <ac:spMkLst>
            <pc:docMk/>
            <pc:sldMk cId="1644436639" sldId="524"/>
            <ac:spMk id="15" creationId="{C6961782-37AF-9A57-CBD5-D1D291F8C5CA}"/>
          </ac:spMkLst>
        </pc:spChg>
        <pc:spChg chg="mod">
          <ac:chgData name="John Stelling" userId="eaafbebf78cefb57" providerId="LiveId" clId="{3D3D3BEB-8662-4E79-9446-C4EFDE97A16C}" dt="2024-04-10T07:30:41.475" v="361" actId="2711"/>
          <ac:spMkLst>
            <pc:docMk/>
            <pc:sldMk cId="1644436639" sldId="524"/>
            <ac:spMk id="16" creationId="{5DDFA073-B857-E9DA-D8C2-00F827E4A429}"/>
          </ac:spMkLst>
        </pc:spChg>
      </pc:sldChg>
      <pc:sldChg chg="modSp mod">
        <pc:chgData name="John Stelling" userId="eaafbebf78cefb57" providerId="LiveId" clId="{3D3D3BEB-8662-4E79-9446-C4EFDE97A16C}" dt="2024-04-10T07:34:35.801" v="418" actId="1037"/>
        <pc:sldMkLst>
          <pc:docMk/>
          <pc:sldMk cId="821500863" sldId="529"/>
        </pc:sldMkLst>
        <pc:spChg chg="mod">
          <ac:chgData name="John Stelling" userId="eaafbebf78cefb57" providerId="LiveId" clId="{3D3D3BEB-8662-4E79-9446-C4EFDE97A16C}" dt="2024-04-10T07:34:09.031" v="410" actId="2711"/>
          <ac:spMkLst>
            <pc:docMk/>
            <pc:sldMk cId="821500863" sldId="529"/>
            <ac:spMk id="2" creationId="{A7EBCBA7-A80B-FF1D-F08C-AC2388352578}"/>
          </ac:spMkLst>
        </pc:spChg>
        <pc:spChg chg="mod">
          <ac:chgData name="John Stelling" userId="eaafbebf78cefb57" providerId="LiveId" clId="{3D3D3BEB-8662-4E79-9446-C4EFDE97A16C}" dt="2024-04-10T07:34:09.031" v="410" actId="2711"/>
          <ac:spMkLst>
            <pc:docMk/>
            <pc:sldMk cId="821500863" sldId="529"/>
            <ac:spMk id="3" creationId="{35D4C340-C2B1-16EB-0E57-E41F3EB5D45E}"/>
          </ac:spMkLst>
        </pc:spChg>
        <pc:spChg chg="mod">
          <ac:chgData name="John Stelling" userId="eaafbebf78cefb57" providerId="LiveId" clId="{3D3D3BEB-8662-4E79-9446-C4EFDE97A16C}" dt="2024-04-10T07:34:35.801" v="418" actId="1037"/>
          <ac:spMkLst>
            <pc:docMk/>
            <pc:sldMk cId="821500863" sldId="529"/>
            <ac:spMk id="10" creationId="{34DABD39-4ABF-5EAD-2EFB-6F9FB5F92374}"/>
          </ac:spMkLst>
        </pc:spChg>
        <pc:spChg chg="mod">
          <ac:chgData name="John Stelling" userId="eaafbebf78cefb57" providerId="LiveId" clId="{3D3D3BEB-8662-4E79-9446-C4EFDE97A16C}" dt="2024-04-10T07:34:09.031" v="410" actId="2711"/>
          <ac:spMkLst>
            <pc:docMk/>
            <pc:sldMk cId="821500863" sldId="529"/>
            <ac:spMk id="12" creationId="{69A7DF48-07DB-D8AA-F98D-101357F50B03}"/>
          </ac:spMkLst>
        </pc:spChg>
        <pc:spChg chg="mod">
          <ac:chgData name="John Stelling" userId="eaafbebf78cefb57" providerId="LiveId" clId="{3D3D3BEB-8662-4E79-9446-C4EFDE97A16C}" dt="2024-04-10T07:34:09.031" v="410" actId="2711"/>
          <ac:spMkLst>
            <pc:docMk/>
            <pc:sldMk cId="821500863" sldId="529"/>
            <ac:spMk id="13" creationId="{E5145F10-06AF-B62F-4BB6-1CF8E67A74DF}"/>
          </ac:spMkLst>
        </pc:spChg>
        <pc:spChg chg="mod">
          <ac:chgData name="John Stelling" userId="eaafbebf78cefb57" providerId="LiveId" clId="{3D3D3BEB-8662-4E79-9446-C4EFDE97A16C}" dt="2024-04-10T07:34:09.031" v="410" actId="2711"/>
          <ac:spMkLst>
            <pc:docMk/>
            <pc:sldMk cId="821500863" sldId="529"/>
            <ac:spMk id="15" creationId="{DE1E8082-6C11-ECEE-1454-37928942C295}"/>
          </ac:spMkLst>
        </pc:spChg>
        <pc:spChg chg="mod">
          <ac:chgData name="John Stelling" userId="eaafbebf78cefb57" providerId="LiveId" clId="{3D3D3BEB-8662-4E79-9446-C4EFDE97A16C}" dt="2024-04-10T07:34:09.031" v="410" actId="2711"/>
          <ac:spMkLst>
            <pc:docMk/>
            <pc:sldMk cId="821500863" sldId="529"/>
            <ac:spMk id="16" creationId="{2900F6BC-016D-5DA9-E8FF-008C25722CD5}"/>
          </ac:spMkLst>
        </pc:spChg>
      </pc:sldChg>
      <pc:sldChg chg="modSp del mod">
        <pc:chgData name="John Stelling" userId="eaafbebf78cefb57" providerId="LiveId" clId="{3D3D3BEB-8662-4E79-9446-C4EFDE97A16C}" dt="2024-04-10T07:10:32.777" v="137" actId="2696"/>
        <pc:sldMkLst>
          <pc:docMk/>
          <pc:sldMk cId="876997406" sldId="581"/>
        </pc:sldMkLst>
        <pc:spChg chg="mod">
          <ac:chgData name="John Stelling" userId="eaafbebf78cefb57" providerId="LiveId" clId="{3D3D3BEB-8662-4E79-9446-C4EFDE97A16C}" dt="2024-04-10T07:10:10.225" v="136" actId="1037"/>
          <ac:spMkLst>
            <pc:docMk/>
            <pc:sldMk cId="876997406" sldId="581"/>
            <ac:spMk id="2" creationId="{352FFF37-4BB5-FADF-566D-2CF22539BE01}"/>
          </ac:spMkLst>
        </pc:spChg>
        <pc:spChg chg="mod">
          <ac:chgData name="John Stelling" userId="eaafbebf78cefb57" providerId="LiveId" clId="{3D3D3BEB-8662-4E79-9446-C4EFDE97A16C}" dt="2024-04-10T07:10:07.364" v="134" actId="20577"/>
          <ac:spMkLst>
            <pc:docMk/>
            <pc:sldMk cId="876997406" sldId="581"/>
            <ac:spMk id="3" creationId="{F0CF437D-18CF-C17A-1AFD-9DDFFAD1D978}"/>
          </ac:spMkLst>
        </pc:spChg>
      </pc:sldChg>
      <pc:sldChg chg="modSp mod">
        <pc:chgData name="John Stelling" userId="eaafbebf78cefb57" providerId="LiveId" clId="{3D3D3BEB-8662-4E79-9446-C4EFDE97A16C}" dt="2024-04-10T07:32:16.749" v="382" actId="2711"/>
        <pc:sldMkLst>
          <pc:docMk/>
          <pc:sldMk cId="2599929693" sldId="715"/>
        </pc:sldMkLst>
        <pc:spChg chg="mod">
          <ac:chgData name="John Stelling" userId="eaafbebf78cefb57" providerId="LiveId" clId="{3D3D3BEB-8662-4E79-9446-C4EFDE97A16C}" dt="2024-04-10T07:32:16.749" v="382" actId="2711"/>
          <ac:spMkLst>
            <pc:docMk/>
            <pc:sldMk cId="2599929693" sldId="715"/>
            <ac:spMk id="3" creationId="{00000000-0000-0000-0000-000000000000}"/>
          </ac:spMkLst>
        </pc:spChg>
        <pc:spChg chg="mod">
          <ac:chgData name="John Stelling" userId="eaafbebf78cefb57" providerId="LiveId" clId="{3D3D3BEB-8662-4E79-9446-C4EFDE97A16C}" dt="2024-04-10T07:32:16.749" v="382" actId="2711"/>
          <ac:spMkLst>
            <pc:docMk/>
            <pc:sldMk cId="2599929693" sldId="715"/>
            <ac:spMk id="4" creationId="{00000000-0000-0000-0000-000000000000}"/>
          </ac:spMkLst>
        </pc:spChg>
        <pc:spChg chg="mod">
          <ac:chgData name="John Stelling" userId="eaafbebf78cefb57" providerId="LiveId" clId="{3D3D3BEB-8662-4E79-9446-C4EFDE97A16C}" dt="2024-04-10T07:32:16.749" v="382" actId="2711"/>
          <ac:spMkLst>
            <pc:docMk/>
            <pc:sldMk cId="2599929693" sldId="715"/>
            <ac:spMk id="6" creationId="{863957F0-6243-4DF3-3A79-1D880EC103AD}"/>
          </ac:spMkLst>
        </pc:spChg>
        <pc:spChg chg="mod">
          <ac:chgData name="John Stelling" userId="eaafbebf78cefb57" providerId="LiveId" clId="{3D3D3BEB-8662-4E79-9446-C4EFDE97A16C}" dt="2024-04-10T07:32:16.749" v="382" actId="2711"/>
          <ac:spMkLst>
            <pc:docMk/>
            <pc:sldMk cId="2599929693" sldId="715"/>
            <ac:spMk id="7" creationId="{9E40C3DC-2FD9-323B-3088-E8818B0FD01F}"/>
          </ac:spMkLst>
        </pc:spChg>
        <pc:spChg chg="mod">
          <ac:chgData name="John Stelling" userId="eaafbebf78cefb57" providerId="LiveId" clId="{3D3D3BEB-8662-4E79-9446-C4EFDE97A16C}" dt="2024-04-10T07:32:16.749" v="382" actId="2711"/>
          <ac:spMkLst>
            <pc:docMk/>
            <pc:sldMk cId="2599929693" sldId="715"/>
            <ac:spMk id="15" creationId="{DCBACE3B-7444-309D-09F3-559B0B9C0E9A}"/>
          </ac:spMkLst>
        </pc:spChg>
        <pc:spChg chg="mod">
          <ac:chgData name="John Stelling" userId="eaafbebf78cefb57" providerId="LiveId" clId="{3D3D3BEB-8662-4E79-9446-C4EFDE97A16C}" dt="2024-04-10T07:32:16.749" v="382" actId="2711"/>
          <ac:spMkLst>
            <pc:docMk/>
            <pc:sldMk cId="2599929693" sldId="715"/>
            <ac:spMk id="16" creationId="{BFC72E34-3FA8-07F9-98A7-A674616DDE09}"/>
          </ac:spMkLst>
        </pc:spChg>
      </pc:sldChg>
      <pc:sldChg chg="modSp mod">
        <pc:chgData name="John Stelling" userId="eaafbebf78cefb57" providerId="LiveId" clId="{3D3D3BEB-8662-4E79-9446-C4EFDE97A16C}" dt="2024-04-10T07:52:05.157" v="563" actId="6549"/>
        <pc:sldMkLst>
          <pc:docMk/>
          <pc:sldMk cId="2586556344" sldId="717"/>
        </pc:sldMkLst>
        <pc:spChg chg="mod">
          <ac:chgData name="John Stelling" userId="eaafbebf78cefb57" providerId="LiveId" clId="{3D3D3BEB-8662-4E79-9446-C4EFDE97A16C}" dt="2024-04-10T07:31:00.195" v="367" actId="2711"/>
          <ac:spMkLst>
            <pc:docMk/>
            <pc:sldMk cId="2586556344" sldId="717"/>
            <ac:spMk id="3" creationId="{00000000-0000-0000-0000-000000000000}"/>
          </ac:spMkLst>
        </pc:spChg>
        <pc:spChg chg="mod">
          <ac:chgData name="John Stelling" userId="eaafbebf78cefb57" providerId="LiveId" clId="{3D3D3BEB-8662-4E79-9446-C4EFDE97A16C}" dt="2024-04-10T07:31:00.195" v="367" actId="2711"/>
          <ac:spMkLst>
            <pc:docMk/>
            <pc:sldMk cId="2586556344" sldId="717"/>
            <ac:spMk id="6" creationId="{1AC8FCC1-77A4-208D-FE78-F171199D2A06}"/>
          </ac:spMkLst>
        </pc:spChg>
        <pc:spChg chg="mod">
          <ac:chgData name="John Stelling" userId="eaafbebf78cefb57" providerId="LiveId" clId="{3D3D3BEB-8662-4E79-9446-C4EFDE97A16C}" dt="2024-04-10T07:31:00.195" v="367" actId="2711"/>
          <ac:spMkLst>
            <pc:docMk/>
            <pc:sldMk cId="2586556344" sldId="717"/>
            <ac:spMk id="7" creationId="{9764D5BB-C491-E857-D579-B56FA4E318B4}"/>
          </ac:spMkLst>
        </pc:spChg>
        <pc:spChg chg="mod">
          <ac:chgData name="John Stelling" userId="eaafbebf78cefb57" providerId="LiveId" clId="{3D3D3BEB-8662-4E79-9446-C4EFDE97A16C}" dt="2024-04-10T07:52:05.157" v="563" actId="6549"/>
          <ac:spMkLst>
            <pc:docMk/>
            <pc:sldMk cId="2586556344" sldId="717"/>
            <ac:spMk id="9" creationId="{E8063238-6EC9-EB58-8A84-52CBBC9EA875}"/>
          </ac:spMkLst>
        </pc:spChg>
        <pc:spChg chg="mod">
          <ac:chgData name="John Stelling" userId="eaafbebf78cefb57" providerId="LiveId" clId="{3D3D3BEB-8662-4E79-9446-C4EFDE97A16C}" dt="2024-04-10T07:31:00.195" v="367" actId="2711"/>
          <ac:spMkLst>
            <pc:docMk/>
            <pc:sldMk cId="2586556344" sldId="717"/>
            <ac:spMk id="14" creationId="{5FCE1325-0636-C752-F3F1-BFB3217AB305}"/>
          </ac:spMkLst>
        </pc:spChg>
        <pc:spChg chg="mod">
          <ac:chgData name="John Stelling" userId="eaafbebf78cefb57" providerId="LiveId" clId="{3D3D3BEB-8662-4E79-9446-C4EFDE97A16C}" dt="2024-04-10T07:31:00.195" v="367" actId="2711"/>
          <ac:spMkLst>
            <pc:docMk/>
            <pc:sldMk cId="2586556344" sldId="717"/>
            <ac:spMk id="15" creationId="{DED06D7E-3E78-9550-580A-642206522EF8}"/>
          </ac:spMkLst>
        </pc:spChg>
      </pc:sldChg>
      <pc:sldChg chg="modSp mod">
        <pc:chgData name="John Stelling" userId="eaafbebf78cefb57" providerId="LiveId" clId="{3D3D3BEB-8662-4E79-9446-C4EFDE97A16C}" dt="2024-04-10T07:31:43.196" v="376" actId="1037"/>
        <pc:sldMkLst>
          <pc:docMk/>
          <pc:sldMk cId="2795154229" sldId="718"/>
        </pc:sldMkLst>
        <pc:spChg chg="mod">
          <ac:chgData name="John Stelling" userId="eaafbebf78cefb57" providerId="LiveId" clId="{3D3D3BEB-8662-4E79-9446-C4EFDE97A16C}" dt="2024-04-10T07:30:56.494" v="366" actId="2711"/>
          <ac:spMkLst>
            <pc:docMk/>
            <pc:sldMk cId="2795154229" sldId="718"/>
            <ac:spMk id="3" creationId="{00000000-0000-0000-0000-000000000000}"/>
          </ac:spMkLst>
        </pc:spChg>
        <pc:spChg chg="mod">
          <ac:chgData name="John Stelling" userId="eaafbebf78cefb57" providerId="LiveId" clId="{3D3D3BEB-8662-4E79-9446-C4EFDE97A16C}" dt="2024-04-10T07:31:43.196" v="376" actId="1037"/>
          <ac:spMkLst>
            <pc:docMk/>
            <pc:sldMk cId="2795154229" sldId="718"/>
            <ac:spMk id="4" creationId="{00000000-0000-0000-0000-000000000000}"/>
          </ac:spMkLst>
        </pc:spChg>
        <pc:spChg chg="mod">
          <ac:chgData name="John Stelling" userId="eaafbebf78cefb57" providerId="LiveId" clId="{3D3D3BEB-8662-4E79-9446-C4EFDE97A16C}" dt="2024-04-10T07:30:56.494" v="366" actId="2711"/>
          <ac:spMkLst>
            <pc:docMk/>
            <pc:sldMk cId="2795154229" sldId="718"/>
            <ac:spMk id="6" creationId="{BD0E3049-1830-C9C5-6239-4CC5292170A0}"/>
          </ac:spMkLst>
        </pc:spChg>
        <pc:spChg chg="mod">
          <ac:chgData name="John Stelling" userId="eaafbebf78cefb57" providerId="LiveId" clId="{3D3D3BEB-8662-4E79-9446-C4EFDE97A16C}" dt="2024-04-10T07:30:56.494" v="366" actId="2711"/>
          <ac:spMkLst>
            <pc:docMk/>
            <pc:sldMk cId="2795154229" sldId="718"/>
            <ac:spMk id="7" creationId="{5D0339D3-76F7-5062-B4A7-B9B1A1EB4387}"/>
          </ac:spMkLst>
        </pc:spChg>
        <pc:spChg chg="mod">
          <ac:chgData name="John Stelling" userId="eaafbebf78cefb57" providerId="LiveId" clId="{3D3D3BEB-8662-4E79-9446-C4EFDE97A16C}" dt="2024-04-10T07:30:56.494" v="366" actId="2711"/>
          <ac:spMkLst>
            <pc:docMk/>
            <pc:sldMk cId="2795154229" sldId="718"/>
            <ac:spMk id="14" creationId="{9B400494-5DB6-9209-5188-010700F141F7}"/>
          </ac:spMkLst>
        </pc:spChg>
        <pc:spChg chg="mod">
          <ac:chgData name="John Stelling" userId="eaafbebf78cefb57" providerId="LiveId" clId="{3D3D3BEB-8662-4E79-9446-C4EFDE97A16C}" dt="2024-04-10T07:30:56.494" v="366" actId="2711"/>
          <ac:spMkLst>
            <pc:docMk/>
            <pc:sldMk cId="2795154229" sldId="718"/>
            <ac:spMk id="15" creationId="{5BE6B111-C1CC-D764-8992-CB496E608B3B}"/>
          </ac:spMkLst>
        </pc:spChg>
      </pc:sldChg>
      <pc:sldChg chg="modSp mod">
        <pc:chgData name="John Stelling" userId="eaafbebf78cefb57" providerId="LiveId" clId="{3D3D3BEB-8662-4E79-9446-C4EFDE97A16C}" dt="2024-04-10T07:43:11.395" v="468" actId="20577"/>
        <pc:sldMkLst>
          <pc:docMk/>
          <pc:sldMk cId="2189782759" sldId="720"/>
        </pc:sldMkLst>
        <pc:spChg chg="mod">
          <ac:chgData name="John Stelling" userId="eaafbebf78cefb57" providerId="LiveId" clId="{3D3D3BEB-8662-4E79-9446-C4EFDE97A16C}" dt="2024-04-10T07:33:03.681" v="392" actId="2711"/>
          <ac:spMkLst>
            <pc:docMk/>
            <pc:sldMk cId="2189782759" sldId="720"/>
            <ac:spMk id="3" creationId="{00000000-0000-0000-0000-000000000000}"/>
          </ac:spMkLst>
        </pc:spChg>
        <pc:spChg chg="mod">
          <ac:chgData name="John Stelling" userId="eaafbebf78cefb57" providerId="LiveId" clId="{3D3D3BEB-8662-4E79-9446-C4EFDE97A16C}" dt="2024-04-10T07:43:11.395" v="468" actId="20577"/>
          <ac:spMkLst>
            <pc:docMk/>
            <pc:sldMk cId="2189782759" sldId="720"/>
            <ac:spMk id="4" creationId="{00000000-0000-0000-0000-000000000000}"/>
          </ac:spMkLst>
        </pc:spChg>
        <pc:spChg chg="mod">
          <ac:chgData name="John Stelling" userId="eaafbebf78cefb57" providerId="LiveId" clId="{3D3D3BEB-8662-4E79-9446-C4EFDE97A16C}" dt="2024-04-10T07:33:03.681" v="392" actId="2711"/>
          <ac:spMkLst>
            <pc:docMk/>
            <pc:sldMk cId="2189782759" sldId="720"/>
            <ac:spMk id="6" creationId="{392F0869-5660-4C20-8E26-7A4BFE7744B4}"/>
          </ac:spMkLst>
        </pc:spChg>
        <pc:spChg chg="mod">
          <ac:chgData name="John Stelling" userId="eaafbebf78cefb57" providerId="LiveId" clId="{3D3D3BEB-8662-4E79-9446-C4EFDE97A16C}" dt="2024-04-10T07:33:03.681" v="392" actId="2711"/>
          <ac:spMkLst>
            <pc:docMk/>
            <pc:sldMk cId="2189782759" sldId="720"/>
            <ac:spMk id="7" creationId="{8FB29F2C-D8D6-9930-6F12-AC8695348E52}"/>
          </ac:spMkLst>
        </pc:spChg>
        <pc:spChg chg="mod">
          <ac:chgData name="John Stelling" userId="eaafbebf78cefb57" providerId="LiveId" clId="{3D3D3BEB-8662-4E79-9446-C4EFDE97A16C}" dt="2024-04-10T07:33:03.681" v="392" actId="2711"/>
          <ac:spMkLst>
            <pc:docMk/>
            <pc:sldMk cId="2189782759" sldId="720"/>
            <ac:spMk id="14" creationId="{8B4E09A5-FC83-1C33-E420-3EAFCD4FA4C4}"/>
          </ac:spMkLst>
        </pc:spChg>
        <pc:spChg chg="mod">
          <ac:chgData name="John Stelling" userId="eaafbebf78cefb57" providerId="LiveId" clId="{3D3D3BEB-8662-4E79-9446-C4EFDE97A16C}" dt="2024-04-10T07:33:03.681" v="392" actId="2711"/>
          <ac:spMkLst>
            <pc:docMk/>
            <pc:sldMk cId="2189782759" sldId="720"/>
            <ac:spMk id="15" creationId="{4C837A03-1D38-D848-5243-138F070325EB}"/>
          </ac:spMkLst>
        </pc:spChg>
      </pc:sldChg>
      <pc:sldChg chg="modSp mod">
        <pc:chgData name="John Stelling" userId="eaafbebf78cefb57" providerId="LiveId" clId="{3D3D3BEB-8662-4E79-9446-C4EFDE97A16C}" dt="2024-04-10T07:43:58.512" v="497" actId="1036"/>
        <pc:sldMkLst>
          <pc:docMk/>
          <pc:sldMk cId="4042169206" sldId="721"/>
        </pc:sldMkLst>
        <pc:spChg chg="mod">
          <ac:chgData name="John Stelling" userId="eaafbebf78cefb57" providerId="LiveId" clId="{3D3D3BEB-8662-4E79-9446-C4EFDE97A16C}" dt="2024-04-10T07:33:20.845" v="396" actId="2711"/>
          <ac:spMkLst>
            <pc:docMk/>
            <pc:sldMk cId="4042169206" sldId="721"/>
            <ac:spMk id="3" creationId="{00000000-0000-0000-0000-000000000000}"/>
          </ac:spMkLst>
        </pc:spChg>
        <pc:spChg chg="mod">
          <ac:chgData name="John Stelling" userId="eaafbebf78cefb57" providerId="LiveId" clId="{3D3D3BEB-8662-4E79-9446-C4EFDE97A16C}" dt="2024-04-10T07:43:58.512" v="497" actId="1036"/>
          <ac:spMkLst>
            <pc:docMk/>
            <pc:sldMk cId="4042169206" sldId="721"/>
            <ac:spMk id="4" creationId="{00000000-0000-0000-0000-000000000000}"/>
          </ac:spMkLst>
        </pc:spChg>
        <pc:spChg chg="mod">
          <ac:chgData name="John Stelling" userId="eaafbebf78cefb57" providerId="LiveId" clId="{3D3D3BEB-8662-4E79-9446-C4EFDE97A16C}" dt="2024-04-10T07:33:20.845" v="396" actId="2711"/>
          <ac:spMkLst>
            <pc:docMk/>
            <pc:sldMk cId="4042169206" sldId="721"/>
            <ac:spMk id="6" creationId="{021DE685-0F55-9BB2-D9F8-1F0F51D0EC33}"/>
          </ac:spMkLst>
        </pc:spChg>
        <pc:spChg chg="mod">
          <ac:chgData name="John Stelling" userId="eaafbebf78cefb57" providerId="LiveId" clId="{3D3D3BEB-8662-4E79-9446-C4EFDE97A16C}" dt="2024-04-10T07:33:20.845" v="396" actId="2711"/>
          <ac:spMkLst>
            <pc:docMk/>
            <pc:sldMk cId="4042169206" sldId="721"/>
            <ac:spMk id="7" creationId="{37C48E85-6F54-130C-7C36-7434CD75A51A}"/>
          </ac:spMkLst>
        </pc:spChg>
        <pc:spChg chg="mod">
          <ac:chgData name="John Stelling" userId="eaafbebf78cefb57" providerId="LiveId" clId="{3D3D3BEB-8662-4E79-9446-C4EFDE97A16C}" dt="2024-04-10T07:33:20.845" v="396" actId="2711"/>
          <ac:spMkLst>
            <pc:docMk/>
            <pc:sldMk cId="4042169206" sldId="721"/>
            <ac:spMk id="15" creationId="{FBAD30DC-2E8E-FF3A-B798-57BC0931E85F}"/>
          </ac:spMkLst>
        </pc:spChg>
        <pc:spChg chg="mod">
          <ac:chgData name="John Stelling" userId="eaafbebf78cefb57" providerId="LiveId" clId="{3D3D3BEB-8662-4E79-9446-C4EFDE97A16C}" dt="2024-04-10T07:33:20.845" v="396" actId="2711"/>
          <ac:spMkLst>
            <pc:docMk/>
            <pc:sldMk cId="4042169206" sldId="721"/>
            <ac:spMk id="16" creationId="{5A2120D4-7988-AA89-F500-BA860CDD4DA1}"/>
          </ac:spMkLst>
        </pc:spChg>
      </pc:sldChg>
      <pc:sldChg chg="modSp mod">
        <pc:chgData name="John Stelling" userId="eaafbebf78cefb57" providerId="LiveId" clId="{3D3D3BEB-8662-4E79-9446-C4EFDE97A16C}" dt="2024-04-10T07:44:51.921" v="508" actId="20577"/>
        <pc:sldMkLst>
          <pc:docMk/>
          <pc:sldMk cId="1552585534" sldId="722"/>
        </pc:sldMkLst>
        <pc:spChg chg="mod">
          <ac:chgData name="John Stelling" userId="eaafbebf78cefb57" providerId="LiveId" clId="{3D3D3BEB-8662-4E79-9446-C4EFDE97A16C}" dt="2024-04-10T07:33:32.481" v="399" actId="2711"/>
          <ac:spMkLst>
            <pc:docMk/>
            <pc:sldMk cId="1552585534" sldId="722"/>
            <ac:spMk id="3" creationId="{00000000-0000-0000-0000-000000000000}"/>
          </ac:spMkLst>
        </pc:spChg>
        <pc:spChg chg="mod">
          <ac:chgData name="John Stelling" userId="eaafbebf78cefb57" providerId="LiveId" clId="{3D3D3BEB-8662-4E79-9446-C4EFDE97A16C}" dt="2024-04-10T07:44:51.921" v="508" actId="20577"/>
          <ac:spMkLst>
            <pc:docMk/>
            <pc:sldMk cId="1552585534" sldId="722"/>
            <ac:spMk id="4" creationId="{00000000-0000-0000-0000-000000000000}"/>
          </ac:spMkLst>
        </pc:spChg>
        <pc:spChg chg="mod">
          <ac:chgData name="John Stelling" userId="eaafbebf78cefb57" providerId="LiveId" clId="{3D3D3BEB-8662-4E79-9446-C4EFDE97A16C}" dt="2024-04-10T07:33:32.481" v="399" actId="2711"/>
          <ac:spMkLst>
            <pc:docMk/>
            <pc:sldMk cId="1552585534" sldId="722"/>
            <ac:spMk id="6" creationId="{B8F33CDE-EEB9-CB07-F28B-E113621923ED}"/>
          </ac:spMkLst>
        </pc:spChg>
        <pc:spChg chg="mod">
          <ac:chgData name="John Stelling" userId="eaafbebf78cefb57" providerId="LiveId" clId="{3D3D3BEB-8662-4E79-9446-C4EFDE97A16C}" dt="2024-04-10T07:33:32.481" v="399" actId="2711"/>
          <ac:spMkLst>
            <pc:docMk/>
            <pc:sldMk cId="1552585534" sldId="722"/>
            <ac:spMk id="7" creationId="{82962455-2D3D-83B6-983F-91BADE6A9455}"/>
          </ac:spMkLst>
        </pc:spChg>
        <pc:spChg chg="mod">
          <ac:chgData name="John Stelling" userId="eaafbebf78cefb57" providerId="LiveId" clId="{3D3D3BEB-8662-4E79-9446-C4EFDE97A16C}" dt="2024-04-10T07:33:32.481" v="399" actId="2711"/>
          <ac:spMkLst>
            <pc:docMk/>
            <pc:sldMk cId="1552585534" sldId="722"/>
            <ac:spMk id="14" creationId="{1B28851B-63F4-7B93-9A33-75BABD810C27}"/>
          </ac:spMkLst>
        </pc:spChg>
        <pc:spChg chg="mod">
          <ac:chgData name="John Stelling" userId="eaafbebf78cefb57" providerId="LiveId" clId="{3D3D3BEB-8662-4E79-9446-C4EFDE97A16C}" dt="2024-04-10T07:33:32.481" v="399" actId="2711"/>
          <ac:spMkLst>
            <pc:docMk/>
            <pc:sldMk cId="1552585534" sldId="722"/>
            <ac:spMk id="15" creationId="{C4AF1E7A-6705-D112-5AF7-B5F50C55AD2C}"/>
          </ac:spMkLst>
        </pc:spChg>
      </pc:sldChg>
      <pc:sldChg chg="modSp mod">
        <pc:chgData name="John Stelling" userId="eaafbebf78cefb57" providerId="LiveId" clId="{3D3D3BEB-8662-4E79-9446-C4EFDE97A16C}" dt="2024-04-10T07:46:28.095" v="524" actId="20577"/>
        <pc:sldMkLst>
          <pc:docMk/>
          <pc:sldMk cId="3315725178" sldId="724"/>
        </pc:sldMkLst>
        <pc:spChg chg="mod">
          <ac:chgData name="John Stelling" userId="eaafbebf78cefb57" providerId="LiveId" clId="{3D3D3BEB-8662-4E79-9446-C4EFDE97A16C}" dt="2024-04-10T07:34:49.498" v="421" actId="2711"/>
          <ac:spMkLst>
            <pc:docMk/>
            <pc:sldMk cId="3315725178" sldId="724"/>
            <ac:spMk id="3" creationId="{00000000-0000-0000-0000-000000000000}"/>
          </ac:spMkLst>
        </pc:spChg>
        <pc:spChg chg="mod">
          <ac:chgData name="John Stelling" userId="eaafbebf78cefb57" providerId="LiveId" clId="{3D3D3BEB-8662-4E79-9446-C4EFDE97A16C}" dt="2024-04-10T07:46:28.095" v="524" actId="20577"/>
          <ac:spMkLst>
            <pc:docMk/>
            <pc:sldMk cId="3315725178" sldId="724"/>
            <ac:spMk id="4" creationId="{00000000-0000-0000-0000-000000000000}"/>
          </ac:spMkLst>
        </pc:spChg>
        <pc:spChg chg="mod">
          <ac:chgData name="John Stelling" userId="eaafbebf78cefb57" providerId="LiveId" clId="{3D3D3BEB-8662-4E79-9446-C4EFDE97A16C}" dt="2024-04-10T07:34:49.498" v="421" actId="2711"/>
          <ac:spMkLst>
            <pc:docMk/>
            <pc:sldMk cId="3315725178" sldId="724"/>
            <ac:spMk id="6" creationId="{7FFAA5B0-561D-4DAB-CE3F-DDD2F09B6716}"/>
          </ac:spMkLst>
        </pc:spChg>
        <pc:spChg chg="mod">
          <ac:chgData name="John Stelling" userId="eaafbebf78cefb57" providerId="LiveId" clId="{3D3D3BEB-8662-4E79-9446-C4EFDE97A16C}" dt="2024-04-10T07:34:49.498" v="421" actId="2711"/>
          <ac:spMkLst>
            <pc:docMk/>
            <pc:sldMk cId="3315725178" sldId="724"/>
            <ac:spMk id="7" creationId="{3E5A5688-3F1B-A27D-D972-FBF1A0724F25}"/>
          </ac:spMkLst>
        </pc:spChg>
        <pc:spChg chg="mod">
          <ac:chgData name="John Stelling" userId="eaafbebf78cefb57" providerId="LiveId" clId="{3D3D3BEB-8662-4E79-9446-C4EFDE97A16C}" dt="2024-04-10T07:34:49.498" v="421" actId="2711"/>
          <ac:spMkLst>
            <pc:docMk/>
            <pc:sldMk cId="3315725178" sldId="724"/>
            <ac:spMk id="14" creationId="{6828983A-E5BD-C9B7-9520-A4698AE5C2EF}"/>
          </ac:spMkLst>
        </pc:spChg>
        <pc:spChg chg="mod">
          <ac:chgData name="John Stelling" userId="eaafbebf78cefb57" providerId="LiveId" clId="{3D3D3BEB-8662-4E79-9446-C4EFDE97A16C}" dt="2024-04-10T07:34:49.498" v="421" actId="2711"/>
          <ac:spMkLst>
            <pc:docMk/>
            <pc:sldMk cId="3315725178" sldId="724"/>
            <ac:spMk id="15" creationId="{E1F14C3F-12F7-0CF2-8CBC-84031D9DFFAD}"/>
          </ac:spMkLst>
        </pc:spChg>
      </pc:sldChg>
      <pc:sldChg chg="modSp mod modAnim">
        <pc:chgData name="John Stelling" userId="eaafbebf78cefb57" providerId="LiveId" clId="{3D3D3BEB-8662-4E79-9446-C4EFDE97A16C}" dt="2024-04-10T08:47:21.093" v="625"/>
        <pc:sldMkLst>
          <pc:docMk/>
          <pc:sldMk cId="3819810160" sldId="726"/>
        </pc:sldMkLst>
        <pc:spChg chg="mod">
          <ac:chgData name="John Stelling" userId="eaafbebf78cefb57" providerId="LiveId" clId="{3D3D3BEB-8662-4E79-9446-C4EFDE97A16C}" dt="2024-04-10T07:35:17.272" v="427" actId="2711"/>
          <ac:spMkLst>
            <pc:docMk/>
            <pc:sldMk cId="3819810160" sldId="726"/>
            <ac:spMk id="3" creationId="{00000000-0000-0000-0000-000000000000}"/>
          </ac:spMkLst>
        </pc:spChg>
        <pc:spChg chg="mod">
          <ac:chgData name="John Stelling" userId="eaafbebf78cefb57" providerId="LiveId" clId="{3D3D3BEB-8662-4E79-9446-C4EFDE97A16C}" dt="2024-04-10T07:47:42.246" v="536" actId="20577"/>
          <ac:spMkLst>
            <pc:docMk/>
            <pc:sldMk cId="3819810160" sldId="726"/>
            <ac:spMk id="4" creationId="{00000000-0000-0000-0000-000000000000}"/>
          </ac:spMkLst>
        </pc:spChg>
        <pc:spChg chg="mod">
          <ac:chgData name="John Stelling" userId="eaafbebf78cefb57" providerId="LiveId" clId="{3D3D3BEB-8662-4E79-9446-C4EFDE97A16C}" dt="2024-04-10T07:35:17.272" v="427" actId="2711"/>
          <ac:spMkLst>
            <pc:docMk/>
            <pc:sldMk cId="3819810160" sldId="726"/>
            <ac:spMk id="6" creationId="{1B43FAF8-CF7A-0F8B-EB80-7841E27D6909}"/>
          </ac:spMkLst>
        </pc:spChg>
        <pc:spChg chg="mod">
          <ac:chgData name="John Stelling" userId="eaafbebf78cefb57" providerId="LiveId" clId="{3D3D3BEB-8662-4E79-9446-C4EFDE97A16C}" dt="2024-04-10T07:35:17.272" v="427" actId="2711"/>
          <ac:spMkLst>
            <pc:docMk/>
            <pc:sldMk cId="3819810160" sldId="726"/>
            <ac:spMk id="7" creationId="{D14EA902-781B-790B-64BF-70586E81E46B}"/>
          </ac:spMkLst>
        </pc:spChg>
        <pc:spChg chg="mod">
          <ac:chgData name="John Stelling" userId="eaafbebf78cefb57" providerId="LiveId" clId="{3D3D3BEB-8662-4E79-9446-C4EFDE97A16C}" dt="2024-04-10T07:35:17.272" v="427" actId="2711"/>
          <ac:spMkLst>
            <pc:docMk/>
            <pc:sldMk cId="3819810160" sldId="726"/>
            <ac:spMk id="14" creationId="{73EA6995-584D-DD86-1644-00184325671B}"/>
          </ac:spMkLst>
        </pc:spChg>
        <pc:spChg chg="mod">
          <ac:chgData name="John Stelling" userId="eaafbebf78cefb57" providerId="LiveId" clId="{3D3D3BEB-8662-4E79-9446-C4EFDE97A16C}" dt="2024-04-10T07:35:17.272" v="427" actId="2711"/>
          <ac:spMkLst>
            <pc:docMk/>
            <pc:sldMk cId="3819810160" sldId="726"/>
            <ac:spMk id="15" creationId="{A4A43FE5-649D-BDF2-34CF-A5B37A20AD10}"/>
          </ac:spMkLst>
        </pc:spChg>
      </pc:sldChg>
      <pc:sldChg chg="modSp mod">
        <pc:chgData name="John Stelling" userId="eaafbebf78cefb57" providerId="LiveId" clId="{3D3D3BEB-8662-4E79-9446-C4EFDE97A16C}" dt="2024-04-10T07:29:52.061" v="351" actId="2711"/>
        <pc:sldMkLst>
          <pc:docMk/>
          <pc:sldMk cId="3619241232" sldId="792"/>
        </pc:sldMkLst>
        <pc:spChg chg="mod">
          <ac:chgData name="John Stelling" userId="eaafbebf78cefb57" providerId="LiveId" clId="{3D3D3BEB-8662-4E79-9446-C4EFDE97A16C}" dt="2024-04-10T07:29:52.061" v="351" actId="2711"/>
          <ac:spMkLst>
            <pc:docMk/>
            <pc:sldMk cId="3619241232" sldId="792"/>
            <ac:spMk id="2" creationId="{43599856-63A9-54DF-6E04-5B41A2DC7709}"/>
          </ac:spMkLst>
        </pc:spChg>
        <pc:spChg chg="mod">
          <ac:chgData name="John Stelling" userId="eaafbebf78cefb57" providerId="LiveId" clId="{3D3D3BEB-8662-4E79-9446-C4EFDE97A16C}" dt="2024-04-10T07:29:43.318" v="350" actId="2711"/>
          <ac:spMkLst>
            <pc:docMk/>
            <pc:sldMk cId="3619241232" sldId="792"/>
            <ac:spMk id="5" creationId="{00000000-0000-0000-0000-000000000000}"/>
          </ac:spMkLst>
        </pc:spChg>
        <pc:spChg chg="mod">
          <ac:chgData name="John Stelling" userId="eaafbebf78cefb57" providerId="LiveId" clId="{3D3D3BEB-8662-4E79-9446-C4EFDE97A16C}" dt="2024-04-10T07:29:52.061" v="351" actId="2711"/>
          <ac:spMkLst>
            <pc:docMk/>
            <pc:sldMk cId="3619241232" sldId="792"/>
            <ac:spMk id="6" creationId="{00000000-0000-0000-0000-000000000000}"/>
          </ac:spMkLst>
        </pc:spChg>
      </pc:sldChg>
      <pc:sldChg chg="modSp mod">
        <pc:chgData name="John Stelling" userId="eaafbebf78cefb57" providerId="LiveId" clId="{3D3D3BEB-8662-4E79-9446-C4EFDE97A16C}" dt="2024-04-10T07:31:06.528" v="369" actId="2711"/>
        <pc:sldMkLst>
          <pc:docMk/>
          <pc:sldMk cId="499652229" sldId="794"/>
        </pc:sldMkLst>
        <pc:spChg chg="mod">
          <ac:chgData name="John Stelling" userId="eaafbebf78cefb57" providerId="LiveId" clId="{3D3D3BEB-8662-4E79-9446-C4EFDE97A16C}" dt="2024-04-10T07:31:06.528" v="369" actId="2711"/>
          <ac:spMkLst>
            <pc:docMk/>
            <pc:sldMk cId="499652229" sldId="794"/>
            <ac:spMk id="4" creationId="{E826EE2E-C44E-9E6D-F731-381ED29850B1}"/>
          </ac:spMkLst>
        </pc:spChg>
        <pc:spChg chg="mod">
          <ac:chgData name="John Stelling" userId="eaafbebf78cefb57" providerId="LiveId" clId="{3D3D3BEB-8662-4E79-9446-C4EFDE97A16C}" dt="2024-04-10T07:31:06.528" v="369" actId="2711"/>
          <ac:spMkLst>
            <pc:docMk/>
            <pc:sldMk cId="499652229" sldId="794"/>
            <ac:spMk id="10" creationId="{79130674-FFD1-3FDD-9BE5-167C48B92474}"/>
          </ac:spMkLst>
        </pc:spChg>
        <pc:spChg chg="mod">
          <ac:chgData name="John Stelling" userId="eaafbebf78cefb57" providerId="LiveId" clId="{3D3D3BEB-8662-4E79-9446-C4EFDE97A16C}" dt="2024-04-10T07:31:06.528" v="369" actId="2711"/>
          <ac:spMkLst>
            <pc:docMk/>
            <pc:sldMk cId="499652229" sldId="794"/>
            <ac:spMk id="12" creationId="{D59A36D6-B342-22F4-BDC7-A9AF10E72C68}"/>
          </ac:spMkLst>
        </pc:spChg>
        <pc:spChg chg="mod">
          <ac:chgData name="John Stelling" userId="eaafbebf78cefb57" providerId="LiveId" clId="{3D3D3BEB-8662-4E79-9446-C4EFDE97A16C}" dt="2024-04-10T07:31:06.528" v="369" actId="2711"/>
          <ac:spMkLst>
            <pc:docMk/>
            <pc:sldMk cId="499652229" sldId="794"/>
            <ac:spMk id="13" creationId="{842841A5-C37C-E786-E847-49F157E3D88F}"/>
          </ac:spMkLst>
        </pc:spChg>
        <pc:spChg chg="mod">
          <ac:chgData name="John Stelling" userId="eaafbebf78cefb57" providerId="LiveId" clId="{3D3D3BEB-8662-4E79-9446-C4EFDE97A16C}" dt="2024-04-10T07:31:06.528" v="369" actId="2711"/>
          <ac:spMkLst>
            <pc:docMk/>
            <pc:sldMk cId="499652229" sldId="794"/>
            <ac:spMk id="14" creationId="{EAD1E91C-7899-9E0B-1B56-A39545B4641C}"/>
          </ac:spMkLst>
        </pc:spChg>
        <pc:spChg chg="mod">
          <ac:chgData name="John Stelling" userId="eaafbebf78cefb57" providerId="LiveId" clId="{3D3D3BEB-8662-4E79-9446-C4EFDE97A16C}" dt="2024-04-10T07:31:06.528" v="369" actId="2711"/>
          <ac:spMkLst>
            <pc:docMk/>
            <pc:sldMk cId="499652229" sldId="794"/>
            <ac:spMk id="19" creationId="{FDF8C3F3-F8C2-ABFE-7A61-4BC92B285844}"/>
          </ac:spMkLst>
        </pc:spChg>
        <pc:spChg chg="mod">
          <ac:chgData name="John Stelling" userId="eaafbebf78cefb57" providerId="LiveId" clId="{3D3D3BEB-8662-4E79-9446-C4EFDE97A16C}" dt="2024-04-10T07:31:06.528" v="369" actId="2711"/>
          <ac:spMkLst>
            <pc:docMk/>
            <pc:sldMk cId="499652229" sldId="794"/>
            <ac:spMk id="20" creationId="{FB99D9B7-51CD-71CE-86DC-4588E4837BA7}"/>
          </ac:spMkLst>
        </pc:spChg>
        <pc:spChg chg="mod">
          <ac:chgData name="John Stelling" userId="eaafbebf78cefb57" providerId="LiveId" clId="{3D3D3BEB-8662-4E79-9446-C4EFDE97A16C}" dt="2024-04-10T07:31:06.528" v="369" actId="2711"/>
          <ac:spMkLst>
            <pc:docMk/>
            <pc:sldMk cId="499652229" sldId="794"/>
            <ac:spMk id="23" creationId="{93081F52-E9D5-FEBC-6DC4-A8499681DA43}"/>
          </ac:spMkLst>
        </pc:spChg>
      </pc:sldChg>
      <pc:sldChg chg="modSp mod">
        <pc:chgData name="John Stelling" userId="eaafbebf78cefb57" providerId="LiveId" clId="{3D3D3BEB-8662-4E79-9446-C4EFDE97A16C}" dt="2024-04-10T07:30:52.656" v="365" actId="2711"/>
        <pc:sldMkLst>
          <pc:docMk/>
          <pc:sldMk cId="482404441" sldId="796"/>
        </pc:sldMkLst>
        <pc:spChg chg="mod">
          <ac:chgData name="John Stelling" userId="eaafbebf78cefb57" providerId="LiveId" clId="{3D3D3BEB-8662-4E79-9446-C4EFDE97A16C}" dt="2024-04-10T07:30:52.656" v="365" actId="2711"/>
          <ac:spMkLst>
            <pc:docMk/>
            <pc:sldMk cId="482404441" sldId="796"/>
            <ac:spMk id="9" creationId="{1CBBB899-8AD9-9A8F-3BB9-EE21C91D63B2}"/>
          </ac:spMkLst>
        </pc:spChg>
        <pc:spChg chg="mod">
          <ac:chgData name="John Stelling" userId="eaafbebf78cefb57" providerId="LiveId" clId="{3D3D3BEB-8662-4E79-9446-C4EFDE97A16C}" dt="2024-04-10T07:30:52.656" v="365" actId="2711"/>
          <ac:spMkLst>
            <pc:docMk/>
            <pc:sldMk cId="482404441" sldId="796"/>
            <ac:spMk id="11" creationId="{8AEF7CBB-35FD-98A5-7135-B0ED0F6A9D27}"/>
          </ac:spMkLst>
        </pc:spChg>
        <pc:spChg chg="mod">
          <ac:chgData name="John Stelling" userId="eaafbebf78cefb57" providerId="LiveId" clId="{3D3D3BEB-8662-4E79-9446-C4EFDE97A16C}" dt="2024-04-10T07:30:52.656" v="365" actId="2711"/>
          <ac:spMkLst>
            <pc:docMk/>
            <pc:sldMk cId="482404441" sldId="796"/>
            <ac:spMk id="12" creationId="{249EC495-9680-1E4D-413B-A2798807AF64}"/>
          </ac:spMkLst>
        </pc:spChg>
        <pc:spChg chg="mod">
          <ac:chgData name="John Stelling" userId="eaafbebf78cefb57" providerId="LiveId" clId="{3D3D3BEB-8662-4E79-9446-C4EFDE97A16C}" dt="2024-04-10T07:30:52.656" v="365" actId="2711"/>
          <ac:spMkLst>
            <pc:docMk/>
            <pc:sldMk cId="482404441" sldId="796"/>
            <ac:spMk id="14" creationId="{E46A1821-8A0A-28BC-5625-B7C9DF6FDDB8}"/>
          </ac:spMkLst>
        </pc:spChg>
        <pc:spChg chg="mod">
          <ac:chgData name="John Stelling" userId="eaafbebf78cefb57" providerId="LiveId" clId="{3D3D3BEB-8662-4E79-9446-C4EFDE97A16C}" dt="2024-04-10T07:30:52.656" v="365" actId="2711"/>
          <ac:spMkLst>
            <pc:docMk/>
            <pc:sldMk cId="482404441" sldId="796"/>
            <ac:spMk id="15" creationId="{F6DB7688-F2D8-0B7D-D15F-454CFF734BAA}"/>
          </ac:spMkLst>
        </pc:spChg>
      </pc:sldChg>
      <pc:sldChg chg="modSp mod">
        <pc:chgData name="John Stelling" userId="eaafbebf78cefb57" providerId="LiveId" clId="{3D3D3BEB-8662-4E79-9446-C4EFDE97A16C}" dt="2024-04-10T07:31:10.656" v="370" actId="2711"/>
        <pc:sldMkLst>
          <pc:docMk/>
          <pc:sldMk cId="2361783661" sldId="798"/>
        </pc:sldMkLst>
        <pc:spChg chg="mod">
          <ac:chgData name="John Stelling" userId="eaafbebf78cefb57" providerId="LiveId" clId="{3D3D3BEB-8662-4E79-9446-C4EFDE97A16C}" dt="2024-04-10T07:31:10.656" v="370" actId="2711"/>
          <ac:spMkLst>
            <pc:docMk/>
            <pc:sldMk cId="2361783661" sldId="798"/>
            <ac:spMk id="5" creationId="{ABE1922B-8F68-911B-9989-E8B41BEA54E4}"/>
          </ac:spMkLst>
        </pc:spChg>
        <pc:spChg chg="mod">
          <ac:chgData name="John Stelling" userId="eaafbebf78cefb57" providerId="LiveId" clId="{3D3D3BEB-8662-4E79-9446-C4EFDE97A16C}" dt="2024-04-10T07:31:10.656" v="370" actId="2711"/>
          <ac:spMkLst>
            <pc:docMk/>
            <pc:sldMk cId="2361783661" sldId="798"/>
            <ac:spMk id="6" creationId="{5ACC2F1D-D2B4-81FD-267D-54277DFE9656}"/>
          </ac:spMkLst>
        </pc:spChg>
        <pc:spChg chg="mod">
          <ac:chgData name="John Stelling" userId="eaafbebf78cefb57" providerId="LiveId" clId="{3D3D3BEB-8662-4E79-9446-C4EFDE97A16C}" dt="2024-04-10T07:31:10.656" v="370" actId="2711"/>
          <ac:spMkLst>
            <pc:docMk/>
            <pc:sldMk cId="2361783661" sldId="798"/>
            <ac:spMk id="11" creationId="{C07CD380-2F3A-0FEA-D155-13BA9F96396D}"/>
          </ac:spMkLst>
        </pc:spChg>
        <pc:spChg chg="mod">
          <ac:chgData name="John Stelling" userId="eaafbebf78cefb57" providerId="LiveId" clId="{3D3D3BEB-8662-4E79-9446-C4EFDE97A16C}" dt="2024-04-10T07:31:10.656" v="370" actId="2711"/>
          <ac:spMkLst>
            <pc:docMk/>
            <pc:sldMk cId="2361783661" sldId="798"/>
            <ac:spMk id="14" creationId="{DDF5AC49-E874-9249-08F2-A374D358EEE7}"/>
          </ac:spMkLst>
        </pc:spChg>
        <pc:spChg chg="mod">
          <ac:chgData name="John Stelling" userId="eaafbebf78cefb57" providerId="LiveId" clId="{3D3D3BEB-8662-4E79-9446-C4EFDE97A16C}" dt="2024-04-10T07:31:10.656" v="370" actId="2711"/>
          <ac:spMkLst>
            <pc:docMk/>
            <pc:sldMk cId="2361783661" sldId="798"/>
            <ac:spMk id="15" creationId="{4E20407F-6D0B-5EA0-3314-3F43EF2A9C3B}"/>
          </ac:spMkLst>
        </pc:spChg>
        <pc:spChg chg="mod">
          <ac:chgData name="John Stelling" userId="eaafbebf78cefb57" providerId="LiveId" clId="{3D3D3BEB-8662-4E79-9446-C4EFDE97A16C}" dt="2024-04-10T07:31:10.656" v="370" actId="2711"/>
          <ac:spMkLst>
            <pc:docMk/>
            <pc:sldMk cId="2361783661" sldId="798"/>
            <ac:spMk id="20" creationId="{88745BC6-3433-2965-EFE3-5556C4BCEFB5}"/>
          </ac:spMkLst>
        </pc:spChg>
        <pc:spChg chg="mod">
          <ac:chgData name="John Stelling" userId="eaafbebf78cefb57" providerId="LiveId" clId="{3D3D3BEB-8662-4E79-9446-C4EFDE97A16C}" dt="2024-04-10T07:31:10.656" v="370" actId="2711"/>
          <ac:spMkLst>
            <pc:docMk/>
            <pc:sldMk cId="2361783661" sldId="798"/>
            <ac:spMk id="21" creationId="{B6B4E83F-71FE-9934-BFF1-2F591A4012EF}"/>
          </ac:spMkLst>
        </pc:spChg>
        <pc:spChg chg="mod">
          <ac:chgData name="John Stelling" userId="eaafbebf78cefb57" providerId="LiveId" clId="{3D3D3BEB-8662-4E79-9446-C4EFDE97A16C}" dt="2024-04-10T07:31:10.656" v="370" actId="2711"/>
          <ac:spMkLst>
            <pc:docMk/>
            <pc:sldMk cId="2361783661" sldId="798"/>
            <ac:spMk id="22" creationId="{5C07C531-C40E-95E0-74B0-FDB61F768FD4}"/>
          </ac:spMkLst>
        </pc:spChg>
      </pc:sldChg>
      <pc:sldChg chg="modSp mod">
        <pc:chgData name="John Stelling" userId="eaafbebf78cefb57" providerId="LiveId" clId="{3D3D3BEB-8662-4E79-9446-C4EFDE97A16C}" dt="2024-04-10T07:32:26.648" v="384" actId="2711"/>
        <pc:sldMkLst>
          <pc:docMk/>
          <pc:sldMk cId="1034623023" sldId="799"/>
        </pc:sldMkLst>
        <pc:spChg chg="mod">
          <ac:chgData name="John Stelling" userId="eaafbebf78cefb57" providerId="LiveId" clId="{3D3D3BEB-8662-4E79-9446-C4EFDE97A16C}" dt="2024-04-10T07:32:26.648" v="384" actId="2711"/>
          <ac:spMkLst>
            <pc:docMk/>
            <pc:sldMk cId="1034623023" sldId="799"/>
            <ac:spMk id="3" creationId="{00000000-0000-0000-0000-000000000000}"/>
          </ac:spMkLst>
        </pc:spChg>
        <pc:spChg chg="mod">
          <ac:chgData name="John Stelling" userId="eaafbebf78cefb57" providerId="LiveId" clId="{3D3D3BEB-8662-4E79-9446-C4EFDE97A16C}" dt="2024-04-10T07:32:26.648" v="384" actId="2711"/>
          <ac:spMkLst>
            <pc:docMk/>
            <pc:sldMk cId="1034623023" sldId="799"/>
            <ac:spMk id="15" creationId="{9EE4FC81-9FF3-A09C-2F6B-652611F9E0A1}"/>
          </ac:spMkLst>
        </pc:spChg>
        <pc:spChg chg="mod">
          <ac:chgData name="John Stelling" userId="eaafbebf78cefb57" providerId="LiveId" clId="{3D3D3BEB-8662-4E79-9446-C4EFDE97A16C}" dt="2024-04-10T07:32:26.648" v="384" actId="2711"/>
          <ac:spMkLst>
            <pc:docMk/>
            <pc:sldMk cId="1034623023" sldId="799"/>
            <ac:spMk id="16" creationId="{BCAB278C-6731-C10F-4B08-17470A631DDA}"/>
          </ac:spMkLst>
        </pc:spChg>
        <pc:spChg chg="mod">
          <ac:chgData name="John Stelling" userId="eaafbebf78cefb57" providerId="LiveId" clId="{3D3D3BEB-8662-4E79-9446-C4EFDE97A16C}" dt="2024-04-10T07:32:26.648" v="384" actId="2711"/>
          <ac:spMkLst>
            <pc:docMk/>
            <pc:sldMk cId="1034623023" sldId="799"/>
            <ac:spMk id="18" creationId="{4A6AABA9-4263-BFFA-6708-49A0F8D1378C}"/>
          </ac:spMkLst>
        </pc:spChg>
        <pc:spChg chg="mod">
          <ac:chgData name="John Stelling" userId="eaafbebf78cefb57" providerId="LiveId" clId="{3D3D3BEB-8662-4E79-9446-C4EFDE97A16C}" dt="2024-04-10T07:32:26.648" v="384" actId="2711"/>
          <ac:spMkLst>
            <pc:docMk/>
            <pc:sldMk cId="1034623023" sldId="799"/>
            <ac:spMk id="19" creationId="{34D9AC41-527F-377D-0640-1C3A761D971A}"/>
          </ac:spMkLst>
        </pc:spChg>
      </pc:sldChg>
      <pc:sldChg chg="modSp mod">
        <pc:chgData name="John Stelling" userId="eaafbebf78cefb57" providerId="LiveId" clId="{3D3D3BEB-8662-4E79-9446-C4EFDE97A16C}" dt="2024-04-10T07:45:32.695" v="510" actId="1035"/>
        <pc:sldMkLst>
          <pc:docMk/>
          <pc:sldMk cId="1574261761" sldId="800"/>
        </pc:sldMkLst>
        <pc:spChg chg="mod">
          <ac:chgData name="John Stelling" userId="eaafbebf78cefb57" providerId="LiveId" clId="{3D3D3BEB-8662-4E79-9446-C4EFDE97A16C}" dt="2024-04-10T07:33:44.466" v="402" actId="2711"/>
          <ac:spMkLst>
            <pc:docMk/>
            <pc:sldMk cId="1574261761" sldId="800"/>
            <ac:spMk id="3" creationId="{00000000-0000-0000-0000-000000000000}"/>
          </ac:spMkLst>
        </pc:spChg>
        <pc:spChg chg="mod">
          <ac:chgData name="John Stelling" userId="eaafbebf78cefb57" providerId="LiveId" clId="{3D3D3BEB-8662-4E79-9446-C4EFDE97A16C}" dt="2024-04-10T07:33:44.466" v="402" actId="2711"/>
          <ac:spMkLst>
            <pc:docMk/>
            <pc:sldMk cId="1574261761" sldId="800"/>
            <ac:spMk id="4" creationId="{00000000-0000-0000-0000-000000000000}"/>
          </ac:spMkLst>
        </pc:spChg>
        <pc:spChg chg="mod">
          <ac:chgData name="John Stelling" userId="eaafbebf78cefb57" providerId="LiveId" clId="{3D3D3BEB-8662-4E79-9446-C4EFDE97A16C}" dt="2024-04-10T07:33:44.466" v="402" actId="2711"/>
          <ac:spMkLst>
            <pc:docMk/>
            <pc:sldMk cId="1574261761" sldId="800"/>
            <ac:spMk id="16" creationId="{4AA14678-E274-CA19-A710-21A46000C189}"/>
          </ac:spMkLst>
        </pc:spChg>
        <pc:spChg chg="mod">
          <ac:chgData name="John Stelling" userId="eaafbebf78cefb57" providerId="LiveId" clId="{3D3D3BEB-8662-4E79-9446-C4EFDE97A16C}" dt="2024-04-10T07:33:44.466" v="402" actId="2711"/>
          <ac:spMkLst>
            <pc:docMk/>
            <pc:sldMk cId="1574261761" sldId="800"/>
            <ac:spMk id="17" creationId="{B8459C9D-12B6-7F41-ECAC-75C7FE80985A}"/>
          </ac:spMkLst>
        </pc:spChg>
        <pc:spChg chg="mod">
          <ac:chgData name="John Stelling" userId="eaafbebf78cefb57" providerId="LiveId" clId="{3D3D3BEB-8662-4E79-9446-C4EFDE97A16C}" dt="2024-04-10T07:33:44.466" v="402" actId="2711"/>
          <ac:spMkLst>
            <pc:docMk/>
            <pc:sldMk cId="1574261761" sldId="800"/>
            <ac:spMk id="19" creationId="{11BEDFD8-83E0-0D25-19C0-EB44982A261D}"/>
          </ac:spMkLst>
        </pc:spChg>
        <pc:spChg chg="mod">
          <ac:chgData name="John Stelling" userId="eaafbebf78cefb57" providerId="LiveId" clId="{3D3D3BEB-8662-4E79-9446-C4EFDE97A16C}" dt="2024-04-10T07:33:44.466" v="402" actId="2711"/>
          <ac:spMkLst>
            <pc:docMk/>
            <pc:sldMk cId="1574261761" sldId="800"/>
            <ac:spMk id="20" creationId="{BF859738-BED6-F8AC-477A-85990F235F1A}"/>
          </ac:spMkLst>
        </pc:spChg>
        <pc:picChg chg="mod">
          <ac:chgData name="John Stelling" userId="eaafbebf78cefb57" providerId="LiveId" clId="{3D3D3BEB-8662-4E79-9446-C4EFDE97A16C}" dt="2024-04-10T07:45:32.695" v="510" actId="1035"/>
          <ac:picMkLst>
            <pc:docMk/>
            <pc:sldMk cId="1574261761" sldId="800"/>
            <ac:picMk id="8" creationId="{18E9176C-EB8E-3698-D5CF-10921B6765C0}"/>
          </ac:picMkLst>
        </pc:picChg>
      </pc:sldChg>
      <pc:sldChg chg="modSp mod">
        <pc:chgData name="John Stelling" userId="eaafbebf78cefb57" providerId="LiveId" clId="{3D3D3BEB-8662-4E79-9446-C4EFDE97A16C}" dt="2024-04-10T07:29:59.388" v="352" actId="2711"/>
        <pc:sldMkLst>
          <pc:docMk/>
          <pc:sldMk cId="1921741234" sldId="808"/>
        </pc:sldMkLst>
        <pc:spChg chg="mod">
          <ac:chgData name="John Stelling" userId="eaafbebf78cefb57" providerId="LiveId" clId="{3D3D3BEB-8662-4E79-9446-C4EFDE97A16C}" dt="2024-04-10T07:29:59.388" v="352" actId="2711"/>
          <ac:spMkLst>
            <pc:docMk/>
            <pc:sldMk cId="1921741234" sldId="808"/>
            <ac:spMk id="2" creationId="{EA2F45A4-BF40-08B0-6DFC-76B248FACC60}"/>
          </ac:spMkLst>
        </pc:spChg>
        <pc:spChg chg="mod">
          <ac:chgData name="John Stelling" userId="eaafbebf78cefb57" providerId="LiveId" clId="{3D3D3BEB-8662-4E79-9446-C4EFDE97A16C}" dt="2024-04-10T07:29:59.388" v="352" actId="2711"/>
          <ac:spMkLst>
            <pc:docMk/>
            <pc:sldMk cId="1921741234" sldId="808"/>
            <ac:spMk id="3" creationId="{AD069CB0-61B1-470E-E163-6C3A35ABACA2}"/>
          </ac:spMkLst>
        </pc:spChg>
        <pc:spChg chg="mod">
          <ac:chgData name="John Stelling" userId="eaafbebf78cefb57" providerId="LiveId" clId="{3D3D3BEB-8662-4E79-9446-C4EFDE97A16C}" dt="2024-04-10T07:29:59.388" v="352" actId="2711"/>
          <ac:spMkLst>
            <pc:docMk/>
            <pc:sldMk cId="1921741234" sldId="808"/>
            <ac:spMk id="5" creationId="{EE7CE9CC-51DB-D581-78CF-C75127117A2F}"/>
          </ac:spMkLst>
        </pc:spChg>
        <pc:spChg chg="mod">
          <ac:chgData name="John Stelling" userId="eaafbebf78cefb57" providerId="LiveId" clId="{3D3D3BEB-8662-4E79-9446-C4EFDE97A16C}" dt="2024-04-10T07:29:59.388" v="352" actId="2711"/>
          <ac:spMkLst>
            <pc:docMk/>
            <pc:sldMk cId="1921741234" sldId="808"/>
            <ac:spMk id="6" creationId="{5CDC7CCD-6BEB-CA7C-4BAE-98EB124A6F6E}"/>
          </ac:spMkLst>
        </pc:spChg>
        <pc:spChg chg="mod">
          <ac:chgData name="John Stelling" userId="eaafbebf78cefb57" providerId="LiveId" clId="{3D3D3BEB-8662-4E79-9446-C4EFDE97A16C}" dt="2024-04-10T07:29:59.388" v="352" actId="2711"/>
          <ac:spMkLst>
            <pc:docMk/>
            <pc:sldMk cId="1921741234" sldId="808"/>
            <ac:spMk id="7" creationId="{BFD622CA-F5EC-3F01-6A48-DF54EB089136}"/>
          </ac:spMkLst>
        </pc:spChg>
        <pc:spChg chg="mod">
          <ac:chgData name="John Stelling" userId="eaafbebf78cefb57" providerId="LiveId" clId="{3D3D3BEB-8662-4E79-9446-C4EFDE97A16C}" dt="2024-04-10T07:29:59.388" v="352" actId="2711"/>
          <ac:spMkLst>
            <pc:docMk/>
            <pc:sldMk cId="1921741234" sldId="808"/>
            <ac:spMk id="8" creationId="{6EC7263F-D159-2B25-B622-71C816C61B82}"/>
          </ac:spMkLst>
        </pc:spChg>
        <pc:spChg chg="mod">
          <ac:chgData name="John Stelling" userId="eaafbebf78cefb57" providerId="LiveId" clId="{3D3D3BEB-8662-4E79-9446-C4EFDE97A16C}" dt="2024-04-10T07:29:59.388" v="352" actId="2711"/>
          <ac:spMkLst>
            <pc:docMk/>
            <pc:sldMk cId="1921741234" sldId="808"/>
            <ac:spMk id="9" creationId="{FBAEEFEF-8CCF-D514-E7C8-EA3D63533FEA}"/>
          </ac:spMkLst>
        </pc:spChg>
        <pc:spChg chg="mod">
          <ac:chgData name="John Stelling" userId="eaafbebf78cefb57" providerId="LiveId" clId="{3D3D3BEB-8662-4E79-9446-C4EFDE97A16C}" dt="2024-04-10T07:29:59.388" v="352" actId="2711"/>
          <ac:spMkLst>
            <pc:docMk/>
            <pc:sldMk cId="1921741234" sldId="808"/>
            <ac:spMk id="10" creationId="{20B44031-D8C3-E698-201E-B389283224D3}"/>
          </ac:spMkLst>
        </pc:spChg>
        <pc:spChg chg="mod">
          <ac:chgData name="John Stelling" userId="eaafbebf78cefb57" providerId="LiveId" clId="{3D3D3BEB-8662-4E79-9446-C4EFDE97A16C}" dt="2024-04-10T07:29:59.388" v="352" actId="2711"/>
          <ac:spMkLst>
            <pc:docMk/>
            <pc:sldMk cId="1921741234" sldId="808"/>
            <ac:spMk id="11" creationId="{F97829C0-00EF-7245-D08B-BF4902241EF4}"/>
          </ac:spMkLst>
        </pc:spChg>
        <pc:spChg chg="mod">
          <ac:chgData name="John Stelling" userId="eaafbebf78cefb57" providerId="LiveId" clId="{3D3D3BEB-8662-4E79-9446-C4EFDE97A16C}" dt="2024-04-10T07:29:59.388" v="352" actId="2711"/>
          <ac:spMkLst>
            <pc:docMk/>
            <pc:sldMk cId="1921741234" sldId="808"/>
            <ac:spMk id="12" creationId="{D29883AA-4029-5141-A5D4-C8B9F93D3B7B}"/>
          </ac:spMkLst>
        </pc:spChg>
        <pc:spChg chg="mod">
          <ac:chgData name="John Stelling" userId="eaafbebf78cefb57" providerId="LiveId" clId="{3D3D3BEB-8662-4E79-9446-C4EFDE97A16C}" dt="2024-04-10T07:29:59.388" v="352" actId="2711"/>
          <ac:spMkLst>
            <pc:docMk/>
            <pc:sldMk cId="1921741234" sldId="808"/>
            <ac:spMk id="13" creationId="{B636342A-06D6-CBDF-8293-EAFA69B66FA9}"/>
          </ac:spMkLst>
        </pc:spChg>
        <pc:spChg chg="mod">
          <ac:chgData name="John Stelling" userId="eaafbebf78cefb57" providerId="LiveId" clId="{3D3D3BEB-8662-4E79-9446-C4EFDE97A16C}" dt="2024-04-10T07:29:59.388" v="352" actId="2711"/>
          <ac:spMkLst>
            <pc:docMk/>
            <pc:sldMk cId="1921741234" sldId="808"/>
            <ac:spMk id="15" creationId="{6FB30513-D12F-62A5-E784-DEF0D622C0FA}"/>
          </ac:spMkLst>
        </pc:spChg>
        <pc:spChg chg="mod">
          <ac:chgData name="John Stelling" userId="eaafbebf78cefb57" providerId="LiveId" clId="{3D3D3BEB-8662-4E79-9446-C4EFDE97A16C}" dt="2024-04-10T07:29:59.388" v="352" actId="2711"/>
          <ac:spMkLst>
            <pc:docMk/>
            <pc:sldMk cId="1921741234" sldId="808"/>
            <ac:spMk id="16" creationId="{7439F062-747B-A356-ACE2-115F5E5CDBBB}"/>
          </ac:spMkLst>
        </pc:spChg>
        <pc:spChg chg="mod">
          <ac:chgData name="John Stelling" userId="eaafbebf78cefb57" providerId="LiveId" clId="{3D3D3BEB-8662-4E79-9446-C4EFDE97A16C}" dt="2024-04-10T07:29:59.388" v="352" actId="2711"/>
          <ac:spMkLst>
            <pc:docMk/>
            <pc:sldMk cId="1921741234" sldId="808"/>
            <ac:spMk id="17" creationId="{65A0CB30-936F-94A6-1D98-DC29703E7E90}"/>
          </ac:spMkLst>
        </pc:spChg>
        <pc:spChg chg="mod">
          <ac:chgData name="John Stelling" userId="eaafbebf78cefb57" providerId="LiveId" clId="{3D3D3BEB-8662-4E79-9446-C4EFDE97A16C}" dt="2024-04-10T07:29:59.388" v="352" actId="2711"/>
          <ac:spMkLst>
            <pc:docMk/>
            <pc:sldMk cId="1921741234" sldId="808"/>
            <ac:spMk id="18" creationId="{331783D9-58DD-867D-A7E0-6A769D8330CF}"/>
          </ac:spMkLst>
        </pc:spChg>
        <pc:spChg chg="mod">
          <ac:chgData name="John Stelling" userId="eaafbebf78cefb57" providerId="LiveId" clId="{3D3D3BEB-8662-4E79-9446-C4EFDE97A16C}" dt="2024-04-10T07:29:59.388" v="352" actId="2711"/>
          <ac:spMkLst>
            <pc:docMk/>
            <pc:sldMk cId="1921741234" sldId="808"/>
            <ac:spMk id="19" creationId="{C568B4AD-8CCB-1BCE-2A0A-6C317E28AE2B}"/>
          </ac:spMkLst>
        </pc:spChg>
        <pc:spChg chg="mod">
          <ac:chgData name="John Stelling" userId="eaafbebf78cefb57" providerId="LiveId" clId="{3D3D3BEB-8662-4E79-9446-C4EFDE97A16C}" dt="2024-04-10T07:29:59.388" v="352" actId="2711"/>
          <ac:spMkLst>
            <pc:docMk/>
            <pc:sldMk cId="1921741234" sldId="808"/>
            <ac:spMk id="24" creationId="{AE8ED9B7-5896-FBC6-1548-2BD331B5922D}"/>
          </ac:spMkLst>
        </pc:spChg>
        <pc:spChg chg="mod">
          <ac:chgData name="John Stelling" userId="eaafbebf78cefb57" providerId="LiveId" clId="{3D3D3BEB-8662-4E79-9446-C4EFDE97A16C}" dt="2024-04-10T07:29:59.388" v="352" actId="2711"/>
          <ac:spMkLst>
            <pc:docMk/>
            <pc:sldMk cId="1921741234" sldId="808"/>
            <ac:spMk id="25" creationId="{4FDBBFAB-87D9-6505-29D3-C89A5889199C}"/>
          </ac:spMkLst>
        </pc:spChg>
        <pc:spChg chg="mod">
          <ac:chgData name="John Stelling" userId="eaafbebf78cefb57" providerId="LiveId" clId="{3D3D3BEB-8662-4E79-9446-C4EFDE97A16C}" dt="2024-04-10T07:29:59.388" v="352" actId="2711"/>
          <ac:spMkLst>
            <pc:docMk/>
            <pc:sldMk cId="1921741234" sldId="808"/>
            <ac:spMk id="26" creationId="{CDB6D4EC-937F-2E86-22B6-136374F7A54D}"/>
          </ac:spMkLst>
        </pc:spChg>
        <pc:spChg chg="mod">
          <ac:chgData name="John Stelling" userId="eaafbebf78cefb57" providerId="LiveId" clId="{3D3D3BEB-8662-4E79-9446-C4EFDE97A16C}" dt="2024-04-10T07:29:59.388" v="352" actId="2711"/>
          <ac:spMkLst>
            <pc:docMk/>
            <pc:sldMk cId="1921741234" sldId="808"/>
            <ac:spMk id="29" creationId="{AB134CE6-0B56-BFDF-0CAF-79400E788C71}"/>
          </ac:spMkLst>
        </pc:spChg>
        <pc:spChg chg="mod">
          <ac:chgData name="John Stelling" userId="eaafbebf78cefb57" providerId="LiveId" clId="{3D3D3BEB-8662-4E79-9446-C4EFDE97A16C}" dt="2024-04-10T07:29:59.388" v="352" actId="2711"/>
          <ac:spMkLst>
            <pc:docMk/>
            <pc:sldMk cId="1921741234" sldId="808"/>
            <ac:spMk id="30" creationId="{556C61DD-6837-646C-7F5E-F14E7B889065}"/>
          </ac:spMkLst>
        </pc:spChg>
        <pc:spChg chg="mod">
          <ac:chgData name="John Stelling" userId="eaafbebf78cefb57" providerId="LiveId" clId="{3D3D3BEB-8662-4E79-9446-C4EFDE97A16C}" dt="2024-04-10T07:29:59.388" v="352" actId="2711"/>
          <ac:spMkLst>
            <pc:docMk/>
            <pc:sldMk cId="1921741234" sldId="808"/>
            <ac:spMk id="31" creationId="{97C0E3D9-C75F-6602-EC36-68F3D5D5BA10}"/>
          </ac:spMkLst>
        </pc:spChg>
        <pc:spChg chg="mod">
          <ac:chgData name="John Stelling" userId="eaafbebf78cefb57" providerId="LiveId" clId="{3D3D3BEB-8662-4E79-9446-C4EFDE97A16C}" dt="2024-04-10T07:29:59.388" v="352" actId="2711"/>
          <ac:spMkLst>
            <pc:docMk/>
            <pc:sldMk cId="1921741234" sldId="808"/>
            <ac:spMk id="32" creationId="{FE1435A1-826A-0C8B-688D-743542EC1842}"/>
          </ac:spMkLst>
        </pc:spChg>
        <pc:spChg chg="mod">
          <ac:chgData name="John Stelling" userId="eaafbebf78cefb57" providerId="LiveId" clId="{3D3D3BEB-8662-4E79-9446-C4EFDE97A16C}" dt="2024-04-10T07:29:59.388" v="352" actId="2711"/>
          <ac:spMkLst>
            <pc:docMk/>
            <pc:sldMk cId="1921741234" sldId="808"/>
            <ac:spMk id="34" creationId="{E4384993-DAEF-4D6D-66EA-758715F45530}"/>
          </ac:spMkLst>
        </pc:spChg>
      </pc:sldChg>
      <pc:sldChg chg="modSp mod">
        <pc:chgData name="John Stelling" userId="eaafbebf78cefb57" providerId="LiveId" clId="{3D3D3BEB-8662-4E79-9446-C4EFDE97A16C}" dt="2024-04-10T07:50:07.722" v="543" actId="1035"/>
        <pc:sldMkLst>
          <pc:docMk/>
          <pc:sldMk cId="2896479584" sldId="810"/>
        </pc:sldMkLst>
        <pc:spChg chg="mod">
          <ac:chgData name="John Stelling" userId="eaafbebf78cefb57" providerId="LiveId" clId="{3D3D3BEB-8662-4E79-9446-C4EFDE97A16C}" dt="2024-04-10T07:30:37.543" v="360" actId="2711"/>
          <ac:spMkLst>
            <pc:docMk/>
            <pc:sldMk cId="2896479584" sldId="810"/>
            <ac:spMk id="3" creationId="{FB29565A-DD3B-B170-09C4-73F1C4537C26}"/>
          </ac:spMkLst>
        </pc:spChg>
        <pc:spChg chg="mod">
          <ac:chgData name="John Stelling" userId="eaafbebf78cefb57" providerId="LiveId" clId="{3D3D3BEB-8662-4E79-9446-C4EFDE97A16C}" dt="2024-04-10T07:50:02.747" v="540" actId="20577"/>
          <ac:spMkLst>
            <pc:docMk/>
            <pc:sldMk cId="2896479584" sldId="810"/>
            <ac:spMk id="4" creationId="{97FD8CB7-04C8-A64C-E0ED-F71AC562CF57}"/>
          </ac:spMkLst>
        </pc:spChg>
        <pc:spChg chg="mod">
          <ac:chgData name="John Stelling" userId="eaafbebf78cefb57" providerId="LiveId" clId="{3D3D3BEB-8662-4E79-9446-C4EFDE97A16C}" dt="2024-04-10T07:30:37.543" v="360" actId="2711"/>
          <ac:spMkLst>
            <pc:docMk/>
            <pc:sldMk cId="2896479584" sldId="810"/>
            <ac:spMk id="6" creationId="{24F5337C-1748-59AE-225B-3CD46C5571AF}"/>
          </ac:spMkLst>
        </pc:spChg>
        <pc:spChg chg="mod">
          <ac:chgData name="John Stelling" userId="eaafbebf78cefb57" providerId="LiveId" clId="{3D3D3BEB-8662-4E79-9446-C4EFDE97A16C}" dt="2024-04-10T07:30:37.543" v="360" actId="2711"/>
          <ac:spMkLst>
            <pc:docMk/>
            <pc:sldMk cId="2896479584" sldId="810"/>
            <ac:spMk id="7" creationId="{53F6A931-FF58-A63A-2039-D48AA15451CE}"/>
          </ac:spMkLst>
        </pc:spChg>
        <pc:spChg chg="mod">
          <ac:chgData name="John Stelling" userId="eaafbebf78cefb57" providerId="LiveId" clId="{3D3D3BEB-8662-4E79-9446-C4EFDE97A16C}" dt="2024-04-10T07:50:07.722" v="543" actId="1035"/>
          <ac:spMkLst>
            <pc:docMk/>
            <pc:sldMk cId="2896479584" sldId="810"/>
            <ac:spMk id="9" creationId="{6E226753-0F34-EF9B-B74C-79C02A9F66DB}"/>
          </ac:spMkLst>
        </pc:spChg>
        <pc:spChg chg="mod">
          <ac:chgData name="John Stelling" userId="eaafbebf78cefb57" providerId="LiveId" clId="{3D3D3BEB-8662-4E79-9446-C4EFDE97A16C}" dt="2024-04-10T07:30:37.543" v="360" actId="2711"/>
          <ac:spMkLst>
            <pc:docMk/>
            <pc:sldMk cId="2896479584" sldId="810"/>
            <ac:spMk id="15" creationId="{0EA45538-A3C5-5EBD-D13F-5216B7F3BBEE}"/>
          </ac:spMkLst>
        </pc:spChg>
        <pc:spChg chg="mod">
          <ac:chgData name="John Stelling" userId="eaafbebf78cefb57" providerId="LiveId" clId="{3D3D3BEB-8662-4E79-9446-C4EFDE97A16C}" dt="2024-04-10T07:30:37.543" v="360" actId="2711"/>
          <ac:spMkLst>
            <pc:docMk/>
            <pc:sldMk cId="2896479584" sldId="810"/>
            <ac:spMk id="16" creationId="{C40259F5-83F7-7D5E-188E-3818C4A6F921}"/>
          </ac:spMkLst>
        </pc:spChg>
      </pc:sldChg>
      <pc:sldChg chg="modSp mod">
        <pc:chgData name="John Stelling" userId="eaafbebf78cefb57" providerId="LiveId" clId="{3D3D3BEB-8662-4E79-9446-C4EFDE97A16C}" dt="2024-04-10T07:30:23.072" v="356" actId="2711"/>
        <pc:sldMkLst>
          <pc:docMk/>
          <pc:sldMk cId="472899919" sldId="811"/>
        </pc:sldMkLst>
        <pc:spChg chg="mod">
          <ac:chgData name="John Stelling" userId="eaafbebf78cefb57" providerId="LiveId" clId="{3D3D3BEB-8662-4E79-9446-C4EFDE97A16C}" dt="2024-04-10T07:30:23.072" v="356" actId="2711"/>
          <ac:spMkLst>
            <pc:docMk/>
            <pc:sldMk cId="472899919" sldId="811"/>
            <ac:spMk id="2" creationId="{5BA1A780-B61D-5029-793B-C8CFC899628C}"/>
          </ac:spMkLst>
        </pc:spChg>
        <pc:spChg chg="mod">
          <ac:chgData name="John Stelling" userId="eaafbebf78cefb57" providerId="LiveId" clId="{3D3D3BEB-8662-4E79-9446-C4EFDE97A16C}" dt="2024-04-10T07:30:23.072" v="356" actId="2711"/>
          <ac:spMkLst>
            <pc:docMk/>
            <pc:sldMk cId="472899919" sldId="811"/>
            <ac:spMk id="3" creationId="{B8CF0647-C664-C5B6-555F-BAA1FCD80E1A}"/>
          </ac:spMkLst>
        </pc:spChg>
        <pc:spChg chg="mod">
          <ac:chgData name="John Stelling" userId="eaafbebf78cefb57" providerId="LiveId" clId="{3D3D3BEB-8662-4E79-9446-C4EFDE97A16C}" dt="2024-04-10T07:30:23.072" v="356" actId="2711"/>
          <ac:spMkLst>
            <pc:docMk/>
            <pc:sldMk cId="472899919" sldId="811"/>
            <ac:spMk id="5" creationId="{0666B46D-AC3A-65C6-0CE6-AE3DE68C55FC}"/>
          </ac:spMkLst>
        </pc:spChg>
        <pc:spChg chg="mod">
          <ac:chgData name="John Stelling" userId="eaafbebf78cefb57" providerId="LiveId" clId="{3D3D3BEB-8662-4E79-9446-C4EFDE97A16C}" dt="2024-04-10T07:30:23.072" v="356" actId="2711"/>
          <ac:spMkLst>
            <pc:docMk/>
            <pc:sldMk cId="472899919" sldId="811"/>
            <ac:spMk id="6" creationId="{DAB11595-15AB-0C21-6579-DE44ECCE0C2B}"/>
          </ac:spMkLst>
        </pc:spChg>
        <pc:spChg chg="mod">
          <ac:chgData name="John Stelling" userId="eaafbebf78cefb57" providerId="LiveId" clId="{3D3D3BEB-8662-4E79-9446-C4EFDE97A16C}" dt="2024-04-10T07:30:23.072" v="356" actId="2711"/>
          <ac:spMkLst>
            <pc:docMk/>
            <pc:sldMk cId="472899919" sldId="811"/>
            <ac:spMk id="7" creationId="{911AFDB7-93A9-2BBB-B1FD-294D14F625FF}"/>
          </ac:spMkLst>
        </pc:spChg>
        <pc:spChg chg="mod">
          <ac:chgData name="John Stelling" userId="eaafbebf78cefb57" providerId="LiveId" clId="{3D3D3BEB-8662-4E79-9446-C4EFDE97A16C}" dt="2024-04-10T07:30:23.072" v="356" actId="2711"/>
          <ac:spMkLst>
            <pc:docMk/>
            <pc:sldMk cId="472899919" sldId="811"/>
            <ac:spMk id="8" creationId="{E17308CD-2E7D-134B-4484-EB379FAD7DAB}"/>
          </ac:spMkLst>
        </pc:spChg>
        <pc:spChg chg="mod">
          <ac:chgData name="John Stelling" userId="eaafbebf78cefb57" providerId="LiveId" clId="{3D3D3BEB-8662-4E79-9446-C4EFDE97A16C}" dt="2024-04-10T07:30:23.072" v="356" actId="2711"/>
          <ac:spMkLst>
            <pc:docMk/>
            <pc:sldMk cId="472899919" sldId="811"/>
            <ac:spMk id="9" creationId="{79346B8D-A59B-B2EA-D72C-E06C64C11C92}"/>
          </ac:spMkLst>
        </pc:spChg>
        <pc:spChg chg="mod">
          <ac:chgData name="John Stelling" userId="eaafbebf78cefb57" providerId="LiveId" clId="{3D3D3BEB-8662-4E79-9446-C4EFDE97A16C}" dt="2024-04-10T07:30:23.072" v="356" actId="2711"/>
          <ac:spMkLst>
            <pc:docMk/>
            <pc:sldMk cId="472899919" sldId="811"/>
            <ac:spMk id="10" creationId="{4A8F85DC-1894-B051-9B39-26303BFDB6E1}"/>
          </ac:spMkLst>
        </pc:spChg>
        <pc:spChg chg="mod">
          <ac:chgData name="John Stelling" userId="eaafbebf78cefb57" providerId="LiveId" clId="{3D3D3BEB-8662-4E79-9446-C4EFDE97A16C}" dt="2024-04-10T07:30:23.072" v="356" actId="2711"/>
          <ac:spMkLst>
            <pc:docMk/>
            <pc:sldMk cId="472899919" sldId="811"/>
            <ac:spMk id="11" creationId="{A3FC68AD-2025-1B0A-7E4B-8DE8D4C0425A}"/>
          </ac:spMkLst>
        </pc:spChg>
        <pc:spChg chg="mod">
          <ac:chgData name="John Stelling" userId="eaafbebf78cefb57" providerId="LiveId" clId="{3D3D3BEB-8662-4E79-9446-C4EFDE97A16C}" dt="2024-04-10T07:30:23.072" v="356" actId="2711"/>
          <ac:spMkLst>
            <pc:docMk/>
            <pc:sldMk cId="472899919" sldId="811"/>
            <ac:spMk id="12" creationId="{117222E5-B212-CFC2-D4F3-3598B945F1BC}"/>
          </ac:spMkLst>
        </pc:spChg>
        <pc:spChg chg="mod">
          <ac:chgData name="John Stelling" userId="eaafbebf78cefb57" providerId="LiveId" clId="{3D3D3BEB-8662-4E79-9446-C4EFDE97A16C}" dt="2024-04-10T07:30:23.072" v="356" actId="2711"/>
          <ac:spMkLst>
            <pc:docMk/>
            <pc:sldMk cId="472899919" sldId="811"/>
            <ac:spMk id="13" creationId="{81E96467-894B-5F43-D9F4-ACFE11276220}"/>
          </ac:spMkLst>
        </pc:spChg>
        <pc:spChg chg="mod">
          <ac:chgData name="John Stelling" userId="eaafbebf78cefb57" providerId="LiveId" clId="{3D3D3BEB-8662-4E79-9446-C4EFDE97A16C}" dt="2024-04-10T07:30:23.072" v="356" actId="2711"/>
          <ac:spMkLst>
            <pc:docMk/>
            <pc:sldMk cId="472899919" sldId="811"/>
            <ac:spMk id="16" creationId="{4D0208CF-5636-370A-5C06-FDD1ECB41ADE}"/>
          </ac:spMkLst>
        </pc:spChg>
        <pc:spChg chg="mod">
          <ac:chgData name="John Stelling" userId="eaafbebf78cefb57" providerId="LiveId" clId="{3D3D3BEB-8662-4E79-9446-C4EFDE97A16C}" dt="2024-04-10T07:30:23.072" v="356" actId="2711"/>
          <ac:spMkLst>
            <pc:docMk/>
            <pc:sldMk cId="472899919" sldId="811"/>
            <ac:spMk id="17" creationId="{82068DE3-A7F0-30B5-FF0D-5C8472DCD4AE}"/>
          </ac:spMkLst>
        </pc:spChg>
        <pc:spChg chg="mod">
          <ac:chgData name="John Stelling" userId="eaafbebf78cefb57" providerId="LiveId" clId="{3D3D3BEB-8662-4E79-9446-C4EFDE97A16C}" dt="2024-04-10T07:30:23.072" v="356" actId="2711"/>
          <ac:spMkLst>
            <pc:docMk/>
            <pc:sldMk cId="472899919" sldId="811"/>
            <ac:spMk id="19" creationId="{90D333AD-1803-42B2-9E3C-7BAC71EE4173}"/>
          </ac:spMkLst>
        </pc:spChg>
        <pc:spChg chg="mod">
          <ac:chgData name="John Stelling" userId="eaafbebf78cefb57" providerId="LiveId" clId="{3D3D3BEB-8662-4E79-9446-C4EFDE97A16C}" dt="2024-04-10T07:30:23.072" v="356" actId="2711"/>
          <ac:spMkLst>
            <pc:docMk/>
            <pc:sldMk cId="472899919" sldId="811"/>
            <ac:spMk id="24" creationId="{E0EBBBD5-4717-5D1B-3F4F-9EEBD6B8EEEF}"/>
          </ac:spMkLst>
        </pc:spChg>
        <pc:spChg chg="mod">
          <ac:chgData name="John Stelling" userId="eaafbebf78cefb57" providerId="LiveId" clId="{3D3D3BEB-8662-4E79-9446-C4EFDE97A16C}" dt="2024-04-10T07:30:23.072" v="356" actId="2711"/>
          <ac:spMkLst>
            <pc:docMk/>
            <pc:sldMk cId="472899919" sldId="811"/>
            <ac:spMk id="25" creationId="{8DFC4419-E89E-9776-4AEA-9CE7B4C5EE71}"/>
          </ac:spMkLst>
        </pc:spChg>
        <pc:spChg chg="mod">
          <ac:chgData name="John Stelling" userId="eaafbebf78cefb57" providerId="LiveId" clId="{3D3D3BEB-8662-4E79-9446-C4EFDE97A16C}" dt="2024-04-10T07:30:23.072" v="356" actId="2711"/>
          <ac:spMkLst>
            <pc:docMk/>
            <pc:sldMk cId="472899919" sldId="811"/>
            <ac:spMk id="26" creationId="{56E9AA40-96F3-1E4A-141A-723D3BB82E47}"/>
          </ac:spMkLst>
        </pc:spChg>
        <pc:spChg chg="mod">
          <ac:chgData name="John Stelling" userId="eaafbebf78cefb57" providerId="LiveId" clId="{3D3D3BEB-8662-4E79-9446-C4EFDE97A16C}" dt="2024-04-10T07:30:23.072" v="356" actId="2711"/>
          <ac:spMkLst>
            <pc:docMk/>
            <pc:sldMk cId="472899919" sldId="811"/>
            <ac:spMk id="29" creationId="{B8AEF752-7F53-4D77-8C45-2D870EE428B3}"/>
          </ac:spMkLst>
        </pc:spChg>
        <pc:spChg chg="mod">
          <ac:chgData name="John Stelling" userId="eaafbebf78cefb57" providerId="LiveId" clId="{3D3D3BEB-8662-4E79-9446-C4EFDE97A16C}" dt="2024-04-10T07:30:23.072" v="356" actId="2711"/>
          <ac:spMkLst>
            <pc:docMk/>
            <pc:sldMk cId="472899919" sldId="811"/>
            <ac:spMk id="30" creationId="{4634F28B-7984-2307-4A35-C4EBC6AF5A22}"/>
          </ac:spMkLst>
        </pc:spChg>
        <pc:spChg chg="mod">
          <ac:chgData name="John Stelling" userId="eaafbebf78cefb57" providerId="LiveId" clId="{3D3D3BEB-8662-4E79-9446-C4EFDE97A16C}" dt="2024-04-10T07:30:23.072" v="356" actId="2711"/>
          <ac:spMkLst>
            <pc:docMk/>
            <pc:sldMk cId="472899919" sldId="811"/>
            <ac:spMk id="31" creationId="{38765A1E-4D1E-7AF8-D15F-95B209219560}"/>
          </ac:spMkLst>
        </pc:spChg>
        <pc:spChg chg="mod">
          <ac:chgData name="John Stelling" userId="eaafbebf78cefb57" providerId="LiveId" clId="{3D3D3BEB-8662-4E79-9446-C4EFDE97A16C}" dt="2024-04-10T07:30:23.072" v="356" actId="2711"/>
          <ac:spMkLst>
            <pc:docMk/>
            <pc:sldMk cId="472899919" sldId="811"/>
            <ac:spMk id="32" creationId="{591FDE52-EF0A-FD42-85CD-CFBC5C86BDD1}"/>
          </ac:spMkLst>
        </pc:spChg>
        <pc:spChg chg="mod">
          <ac:chgData name="John Stelling" userId="eaafbebf78cefb57" providerId="LiveId" clId="{3D3D3BEB-8662-4E79-9446-C4EFDE97A16C}" dt="2024-04-10T07:30:23.072" v="356" actId="2711"/>
          <ac:spMkLst>
            <pc:docMk/>
            <pc:sldMk cId="472899919" sldId="811"/>
            <ac:spMk id="34" creationId="{381C5072-0E31-5E48-AE61-CB5A1E329241}"/>
          </ac:spMkLst>
        </pc:spChg>
        <pc:spChg chg="mod">
          <ac:chgData name="John Stelling" userId="eaafbebf78cefb57" providerId="LiveId" clId="{3D3D3BEB-8662-4E79-9446-C4EFDE97A16C}" dt="2024-04-10T07:30:23.072" v="356" actId="2711"/>
          <ac:spMkLst>
            <pc:docMk/>
            <pc:sldMk cId="472899919" sldId="811"/>
            <ac:spMk id="35" creationId="{6C82F51B-AC74-9027-371B-2F2FABF512B9}"/>
          </ac:spMkLst>
        </pc:spChg>
        <pc:spChg chg="mod">
          <ac:chgData name="John Stelling" userId="eaafbebf78cefb57" providerId="LiveId" clId="{3D3D3BEB-8662-4E79-9446-C4EFDE97A16C}" dt="2024-04-10T07:30:23.072" v="356" actId="2711"/>
          <ac:spMkLst>
            <pc:docMk/>
            <pc:sldMk cId="472899919" sldId="811"/>
            <ac:spMk id="36" creationId="{9A8E5071-2D68-72EE-C2FD-78C5AA7D87CE}"/>
          </ac:spMkLst>
        </pc:spChg>
      </pc:sldChg>
      <pc:sldChg chg="modSp mod">
        <pc:chgData name="John Stelling" userId="eaafbebf78cefb57" providerId="LiveId" clId="{3D3D3BEB-8662-4E79-9446-C4EFDE97A16C}" dt="2024-04-10T07:30:05.017" v="353" actId="2711"/>
        <pc:sldMkLst>
          <pc:docMk/>
          <pc:sldMk cId="2378507959" sldId="812"/>
        </pc:sldMkLst>
        <pc:spChg chg="mod">
          <ac:chgData name="John Stelling" userId="eaafbebf78cefb57" providerId="LiveId" clId="{3D3D3BEB-8662-4E79-9446-C4EFDE97A16C}" dt="2024-04-10T07:30:05.017" v="353" actId="2711"/>
          <ac:spMkLst>
            <pc:docMk/>
            <pc:sldMk cId="2378507959" sldId="812"/>
            <ac:spMk id="3" creationId="{BCFB9B39-A128-6B1B-1F3B-D1148144E5C5}"/>
          </ac:spMkLst>
        </pc:spChg>
        <pc:spChg chg="mod">
          <ac:chgData name="John Stelling" userId="eaafbebf78cefb57" providerId="LiveId" clId="{3D3D3BEB-8662-4E79-9446-C4EFDE97A16C}" dt="2024-04-10T07:30:05.017" v="353" actId="2711"/>
          <ac:spMkLst>
            <pc:docMk/>
            <pc:sldMk cId="2378507959" sldId="812"/>
            <ac:spMk id="4" creationId="{18BC3772-2AE1-3E80-F784-89B27A23B03A}"/>
          </ac:spMkLst>
        </pc:spChg>
        <pc:spChg chg="mod">
          <ac:chgData name="John Stelling" userId="eaafbebf78cefb57" providerId="LiveId" clId="{3D3D3BEB-8662-4E79-9446-C4EFDE97A16C}" dt="2024-04-10T07:30:05.017" v="353" actId="2711"/>
          <ac:spMkLst>
            <pc:docMk/>
            <pc:sldMk cId="2378507959" sldId="812"/>
            <ac:spMk id="9" creationId="{08B8E204-16A9-C9FA-42FB-4909427CE6BD}"/>
          </ac:spMkLst>
        </pc:spChg>
        <pc:spChg chg="mod">
          <ac:chgData name="John Stelling" userId="eaafbebf78cefb57" providerId="LiveId" clId="{3D3D3BEB-8662-4E79-9446-C4EFDE97A16C}" dt="2024-04-10T07:30:05.017" v="353" actId="2711"/>
          <ac:spMkLst>
            <pc:docMk/>
            <pc:sldMk cId="2378507959" sldId="812"/>
            <ac:spMk id="15" creationId="{A37B9643-3608-6529-44F8-F287BC101E56}"/>
          </ac:spMkLst>
        </pc:spChg>
        <pc:spChg chg="mod">
          <ac:chgData name="John Stelling" userId="eaafbebf78cefb57" providerId="LiveId" clId="{3D3D3BEB-8662-4E79-9446-C4EFDE97A16C}" dt="2024-04-10T07:30:05.017" v="353" actId="2711"/>
          <ac:spMkLst>
            <pc:docMk/>
            <pc:sldMk cId="2378507959" sldId="812"/>
            <ac:spMk id="20" creationId="{009097A1-533D-F261-D8A3-625AB77ACA05}"/>
          </ac:spMkLst>
        </pc:spChg>
        <pc:spChg chg="mod">
          <ac:chgData name="John Stelling" userId="eaafbebf78cefb57" providerId="LiveId" clId="{3D3D3BEB-8662-4E79-9446-C4EFDE97A16C}" dt="2024-04-10T07:30:05.017" v="353" actId="2711"/>
          <ac:spMkLst>
            <pc:docMk/>
            <pc:sldMk cId="2378507959" sldId="812"/>
            <ac:spMk id="21" creationId="{8AABA578-A300-B460-9839-5666F6F4EF27}"/>
          </ac:spMkLst>
        </pc:spChg>
      </pc:sldChg>
      <pc:sldChg chg="del">
        <pc:chgData name="John Stelling" userId="eaafbebf78cefb57" providerId="LiveId" clId="{3D3D3BEB-8662-4E79-9446-C4EFDE97A16C}" dt="2024-04-10T07:09:14.542" v="1" actId="2696"/>
        <pc:sldMkLst>
          <pc:docMk/>
          <pc:sldMk cId="1276407036" sldId="813"/>
        </pc:sldMkLst>
      </pc:sldChg>
      <pc:sldChg chg="modSp mod">
        <pc:chgData name="John Stelling" userId="eaafbebf78cefb57" providerId="LiveId" clId="{3D3D3BEB-8662-4E79-9446-C4EFDE97A16C}" dt="2024-04-10T07:30:13.634" v="354" actId="2711"/>
        <pc:sldMkLst>
          <pc:docMk/>
          <pc:sldMk cId="1244406110" sldId="814"/>
        </pc:sldMkLst>
        <pc:spChg chg="mod">
          <ac:chgData name="John Stelling" userId="eaafbebf78cefb57" providerId="LiveId" clId="{3D3D3BEB-8662-4E79-9446-C4EFDE97A16C}" dt="2024-04-10T07:30:13.634" v="354" actId="2711"/>
          <ac:spMkLst>
            <pc:docMk/>
            <pc:sldMk cId="1244406110" sldId="814"/>
            <ac:spMk id="3" creationId="{C1A285E2-C6DA-5875-FC45-F8E40E47597E}"/>
          </ac:spMkLst>
        </pc:spChg>
        <pc:spChg chg="mod">
          <ac:chgData name="John Stelling" userId="eaafbebf78cefb57" providerId="LiveId" clId="{3D3D3BEB-8662-4E79-9446-C4EFDE97A16C}" dt="2024-04-10T07:30:13.634" v="354" actId="2711"/>
          <ac:spMkLst>
            <pc:docMk/>
            <pc:sldMk cId="1244406110" sldId="814"/>
            <ac:spMk id="4" creationId="{B129D7EF-5DAE-5BB2-AAFA-D03DF0156AC5}"/>
          </ac:spMkLst>
        </pc:spChg>
        <pc:spChg chg="mod">
          <ac:chgData name="John Stelling" userId="eaafbebf78cefb57" providerId="LiveId" clId="{3D3D3BEB-8662-4E79-9446-C4EFDE97A16C}" dt="2024-04-10T07:30:13.634" v="354" actId="2711"/>
          <ac:spMkLst>
            <pc:docMk/>
            <pc:sldMk cId="1244406110" sldId="814"/>
            <ac:spMk id="5" creationId="{2C9896B4-909D-E137-97BE-4FC674266E46}"/>
          </ac:spMkLst>
        </pc:spChg>
        <pc:spChg chg="mod">
          <ac:chgData name="John Stelling" userId="eaafbebf78cefb57" providerId="LiveId" clId="{3D3D3BEB-8662-4E79-9446-C4EFDE97A16C}" dt="2024-04-10T07:30:13.634" v="354" actId="2711"/>
          <ac:spMkLst>
            <pc:docMk/>
            <pc:sldMk cId="1244406110" sldId="814"/>
            <ac:spMk id="7" creationId="{30756E06-DF7E-398C-2BD9-DC7BA813EE4F}"/>
          </ac:spMkLst>
        </pc:spChg>
        <pc:spChg chg="mod">
          <ac:chgData name="John Stelling" userId="eaafbebf78cefb57" providerId="LiveId" clId="{3D3D3BEB-8662-4E79-9446-C4EFDE97A16C}" dt="2024-04-10T07:30:13.634" v="354" actId="2711"/>
          <ac:spMkLst>
            <pc:docMk/>
            <pc:sldMk cId="1244406110" sldId="814"/>
            <ac:spMk id="8" creationId="{2AB88311-4475-54DF-18CB-158D0D3388A9}"/>
          </ac:spMkLst>
        </pc:spChg>
        <pc:spChg chg="mod">
          <ac:chgData name="John Stelling" userId="eaafbebf78cefb57" providerId="LiveId" clId="{3D3D3BEB-8662-4E79-9446-C4EFDE97A16C}" dt="2024-04-10T07:30:13.634" v="354" actId="2711"/>
          <ac:spMkLst>
            <pc:docMk/>
            <pc:sldMk cId="1244406110" sldId="814"/>
            <ac:spMk id="18" creationId="{34D95D78-F8C8-BA1A-9E4C-F6F1DD44556A}"/>
          </ac:spMkLst>
        </pc:spChg>
        <pc:spChg chg="mod">
          <ac:chgData name="John Stelling" userId="eaafbebf78cefb57" providerId="LiveId" clId="{3D3D3BEB-8662-4E79-9446-C4EFDE97A16C}" dt="2024-04-10T07:30:13.634" v="354" actId="2711"/>
          <ac:spMkLst>
            <pc:docMk/>
            <pc:sldMk cId="1244406110" sldId="814"/>
            <ac:spMk id="19" creationId="{6162A4EE-EBEB-D07B-64AE-0F50A3F8EEBD}"/>
          </ac:spMkLst>
        </pc:spChg>
      </pc:sldChg>
      <pc:sldChg chg="modSp mod">
        <pc:chgData name="John Stelling" userId="eaafbebf78cefb57" providerId="LiveId" clId="{3D3D3BEB-8662-4E79-9446-C4EFDE97A16C}" dt="2024-04-10T07:36:11.662" v="449" actId="20577"/>
        <pc:sldMkLst>
          <pc:docMk/>
          <pc:sldMk cId="1541558461" sldId="815"/>
        </pc:sldMkLst>
        <pc:spChg chg="mod">
          <ac:chgData name="John Stelling" userId="eaafbebf78cefb57" providerId="LiveId" clId="{3D3D3BEB-8662-4E79-9446-C4EFDE97A16C}" dt="2024-04-10T07:30:19.249" v="355" actId="2711"/>
          <ac:spMkLst>
            <pc:docMk/>
            <pc:sldMk cId="1541558461" sldId="815"/>
            <ac:spMk id="3" creationId="{601AA46E-77E8-379E-958A-AED2ECBD167D}"/>
          </ac:spMkLst>
        </pc:spChg>
        <pc:spChg chg="mod">
          <ac:chgData name="John Stelling" userId="eaafbebf78cefb57" providerId="LiveId" clId="{3D3D3BEB-8662-4E79-9446-C4EFDE97A16C}" dt="2024-04-10T07:36:11.662" v="449" actId="20577"/>
          <ac:spMkLst>
            <pc:docMk/>
            <pc:sldMk cId="1541558461" sldId="815"/>
            <ac:spMk id="4" creationId="{E6E0292E-0801-6353-3A67-B73C5B6D764D}"/>
          </ac:spMkLst>
        </pc:spChg>
        <pc:spChg chg="mod">
          <ac:chgData name="John Stelling" userId="eaafbebf78cefb57" providerId="LiveId" clId="{3D3D3BEB-8662-4E79-9446-C4EFDE97A16C}" dt="2024-04-10T07:30:19.249" v="355" actId="2711"/>
          <ac:spMkLst>
            <pc:docMk/>
            <pc:sldMk cId="1541558461" sldId="815"/>
            <ac:spMk id="6" creationId="{393B8605-CC5A-75C8-C95F-8FD2584A9E9B}"/>
          </ac:spMkLst>
        </pc:spChg>
        <pc:spChg chg="mod">
          <ac:chgData name="John Stelling" userId="eaafbebf78cefb57" providerId="LiveId" clId="{3D3D3BEB-8662-4E79-9446-C4EFDE97A16C}" dt="2024-04-10T07:30:19.249" v="355" actId="2711"/>
          <ac:spMkLst>
            <pc:docMk/>
            <pc:sldMk cId="1541558461" sldId="815"/>
            <ac:spMk id="7" creationId="{55421682-BE47-DF6D-F17B-41CE5B9A0BC6}"/>
          </ac:spMkLst>
        </pc:spChg>
        <pc:spChg chg="mod">
          <ac:chgData name="John Stelling" userId="eaafbebf78cefb57" providerId="LiveId" clId="{3D3D3BEB-8662-4E79-9446-C4EFDE97A16C}" dt="2024-04-10T07:30:19.249" v="355" actId="2711"/>
          <ac:spMkLst>
            <pc:docMk/>
            <pc:sldMk cId="1541558461" sldId="815"/>
            <ac:spMk id="9" creationId="{F06EE8AB-C22B-512F-4E90-E92CCD34A615}"/>
          </ac:spMkLst>
        </pc:spChg>
        <pc:spChg chg="mod">
          <ac:chgData name="John Stelling" userId="eaafbebf78cefb57" providerId="LiveId" clId="{3D3D3BEB-8662-4E79-9446-C4EFDE97A16C}" dt="2024-04-10T07:30:19.249" v="355" actId="2711"/>
          <ac:spMkLst>
            <pc:docMk/>
            <pc:sldMk cId="1541558461" sldId="815"/>
            <ac:spMk id="15" creationId="{8FA2E8FC-28E5-C392-77CF-E9E9A9D75DFB}"/>
          </ac:spMkLst>
        </pc:spChg>
      </pc:sldChg>
      <pc:sldChg chg="modSp mod">
        <pc:chgData name="John Stelling" userId="eaafbebf78cefb57" providerId="LiveId" clId="{3D3D3BEB-8662-4E79-9446-C4EFDE97A16C}" dt="2024-04-10T07:31:30.283" v="372" actId="1037"/>
        <pc:sldMkLst>
          <pc:docMk/>
          <pc:sldMk cId="281992139" sldId="816"/>
        </pc:sldMkLst>
        <pc:spChg chg="mod">
          <ac:chgData name="John Stelling" userId="eaafbebf78cefb57" providerId="LiveId" clId="{3D3D3BEB-8662-4E79-9446-C4EFDE97A16C}" dt="2024-04-10T07:30:29.086" v="358" actId="1038"/>
          <ac:spMkLst>
            <pc:docMk/>
            <pc:sldMk cId="281992139" sldId="816"/>
            <ac:spMk id="3" creationId="{0EABADEB-740E-5C65-AD3F-F814EC70EB74}"/>
          </ac:spMkLst>
        </pc:spChg>
        <pc:spChg chg="mod">
          <ac:chgData name="John Stelling" userId="eaafbebf78cefb57" providerId="LiveId" clId="{3D3D3BEB-8662-4E79-9446-C4EFDE97A16C}" dt="2024-04-10T07:31:30.283" v="372" actId="1037"/>
          <ac:spMkLst>
            <pc:docMk/>
            <pc:sldMk cId="281992139" sldId="816"/>
            <ac:spMk id="5" creationId="{9D51CBB3-8EEC-B8B0-2A2F-118566EA1812}"/>
          </ac:spMkLst>
        </pc:spChg>
        <pc:spChg chg="mod">
          <ac:chgData name="John Stelling" userId="eaafbebf78cefb57" providerId="LiveId" clId="{3D3D3BEB-8662-4E79-9446-C4EFDE97A16C}" dt="2024-04-10T07:30:27.308" v="357" actId="2711"/>
          <ac:spMkLst>
            <pc:docMk/>
            <pc:sldMk cId="281992139" sldId="816"/>
            <ac:spMk id="6" creationId="{3A81E095-B3EC-C5E6-1529-80BA95D7B66D}"/>
          </ac:spMkLst>
        </pc:spChg>
        <pc:spChg chg="mod">
          <ac:chgData name="John Stelling" userId="eaafbebf78cefb57" providerId="LiveId" clId="{3D3D3BEB-8662-4E79-9446-C4EFDE97A16C}" dt="2024-04-10T07:30:27.308" v="357" actId="2711"/>
          <ac:spMkLst>
            <pc:docMk/>
            <pc:sldMk cId="281992139" sldId="816"/>
            <ac:spMk id="7" creationId="{41201466-41F2-D0A4-1EA3-4A1487C9666D}"/>
          </ac:spMkLst>
        </pc:spChg>
        <pc:spChg chg="mod">
          <ac:chgData name="John Stelling" userId="eaafbebf78cefb57" providerId="LiveId" clId="{3D3D3BEB-8662-4E79-9446-C4EFDE97A16C}" dt="2024-04-10T07:30:27.308" v="357" actId="2711"/>
          <ac:spMkLst>
            <pc:docMk/>
            <pc:sldMk cId="281992139" sldId="816"/>
            <ac:spMk id="10" creationId="{957ABCF5-3CEF-0CC1-D6B9-ED7FFCF2BFD7}"/>
          </ac:spMkLst>
        </pc:spChg>
        <pc:spChg chg="mod">
          <ac:chgData name="John Stelling" userId="eaafbebf78cefb57" providerId="LiveId" clId="{3D3D3BEB-8662-4E79-9446-C4EFDE97A16C}" dt="2024-04-10T07:30:27.308" v="357" actId="2711"/>
          <ac:spMkLst>
            <pc:docMk/>
            <pc:sldMk cId="281992139" sldId="816"/>
            <ac:spMk id="11" creationId="{D43D7DAE-251C-03B1-DD40-803F7FEEAE10}"/>
          </ac:spMkLst>
        </pc:spChg>
        <pc:spChg chg="mod">
          <ac:chgData name="John Stelling" userId="eaafbebf78cefb57" providerId="LiveId" clId="{3D3D3BEB-8662-4E79-9446-C4EFDE97A16C}" dt="2024-04-10T07:30:29.086" v="358" actId="1038"/>
          <ac:spMkLst>
            <pc:docMk/>
            <pc:sldMk cId="281992139" sldId="816"/>
            <ac:spMk id="17" creationId="{5E0DA0AB-0EBF-F680-E5A5-29DD7D15D76C}"/>
          </ac:spMkLst>
        </pc:spChg>
        <pc:spChg chg="mod">
          <ac:chgData name="John Stelling" userId="eaafbebf78cefb57" providerId="LiveId" clId="{3D3D3BEB-8662-4E79-9446-C4EFDE97A16C}" dt="2024-04-10T07:30:29.086" v="358" actId="1038"/>
          <ac:spMkLst>
            <pc:docMk/>
            <pc:sldMk cId="281992139" sldId="816"/>
            <ac:spMk id="18" creationId="{2AF331D9-97E0-7E0A-95B9-86246A66CFE4}"/>
          </ac:spMkLst>
        </pc:spChg>
        <pc:grpChg chg="mod">
          <ac:chgData name="John Stelling" userId="eaafbebf78cefb57" providerId="LiveId" clId="{3D3D3BEB-8662-4E79-9446-C4EFDE97A16C}" dt="2024-04-10T07:30:29.086" v="358" actId="1038"/>
          <ac:grpSpMkLst>
            <pc:docMk/>
            <pc:sldMk cId="281992139" sldId="816"/>
            <ac:grpSpMk id="2" creationId="{D7B6BD66-B26D-57AF-64EB-F8A3B828306D}"/>
          </ac:grpSpMkLst>
        </pc:grpChg>
        <pc:grpChg chg="mod">
          <ac:chgData name="John Stelling" userId="eaafbebf78cefb57" providerId="LiveId" clId="{3D3D3BEB-8662-4E79-9446-C4EFDE97A16C}" dt="2024-04-10T07:30:29.086" v="358" actId="1038"/>
          <ac:grpSpMkLst>
            <pc:docMk/>
            <pc:sldMk cId="281992139" sldId="816"/>
            <ac:grpSpMk id="4" creationId="{49096F8D-9795-8FE7-322A-5615C24F851F}"/>
          </ac:grpSpMkLst>
        </pc:grpChg>
        <pc:picChg chg="mod">
          <ac:chgData name="John Stelling" userId="eaafbebf78cefb57" providerId="LiveId" clId="{3D3D3BEB-8662-4E79-9446-C4EFDE97A16C}" dt="2024-04-10T07:30:29.086" v="358" actId="1038"/>
          <ac:picMkLst>
            <pc:docMk/>
            <pc:sldMk cId="281992139" sldId="816"/>
            <ac:picMk id="16" creationId="{224AD0D6-39C7-3981-851E-BB9118FCE862}"/>
          </ac:picMkLst>
        </pc:picChg>
      </pc:sldChg>
      <pc:sldChg chg="modSp mod modTransition">
        <pc:chgData name="John Stelling" userId="eaafbebf78cefb57" providerId="LiveId" clId="{3D3D3BEB-8662-4E79-9446-C4EFDE97A16C}" dt="2024-04-10T08:46:37.418" v="614"/>
        <pc:sldMkLst>
          <pc:docMk/>
          <pc:sldMk cId="150412192" sldId="817"/>
        </pc:sldMkLst>
        <pc:spChg chg="mod">
          <ac:chgData name="John Stelling" userId="eaafbebf78cefb57" providerId="LiveId" clId="{3D3D3BEB-8662-4E79-9446-C4EFDE97A16C}" dt="2024-04-10T07:31:03.389" v="368" actId="2711"/>
          <ac:spMkLst>
            <pc:docMk/>
            <pc:sldMk cId="150412192" sldId="817"/>
            <ac:spMk id="2" creationId="{BF917BD6-47C8-B9DE-80B7-B7CF0D16747D}"/>
          </ac:spMkLst>
        </pc:spChg>
        <pc:spChg chg="mod">
          <ac:chgData name="John Stelling" userId="eaafbebf78cefb57" providerId="LiveId" clId="{3D3D3BEB-8662-4E79-9446-C4EFDE97A16C}" dt="2024-04-10T07:31:03.389" v="368" actId="2711"/>
          <ac:spMkLst>
            <pc:docMk/>
            <pc:sldMk cId="150412192" sldId="817"/>
            <ac:spMk id="3" creationId="{ACCF351A-0D9A-8B55-A937-0D55D555D591}"/>
          </ac:spMkLst>
        </pc:spChg>
        <pc:spChg chg="mod">
          <ac:chgData name="John Stelling" userId="eaafbebf78cefb57" providerId="LiveId" clId="{3D3D3BEB-8662-4E79-9446-C4EFDE97A16C}" dt="2024-04-10T07:31:03.389" v="368" actId="2711"/>
          <ac:spMkLst>
            <pc:docMk/>
            <pc:sldMk cId="150412192" sldId="817"/>
            <ac:spMk id="5" creationId="{71163EF5-8393-71C0-35C0-59C0F7228C01}"/>
          </ac:spMkLst>
        </pc:spChg>
        <pc:spChg chg="mod">
          <ac:chgData name="John Stelling" userId="eaafbebf78cefb57" providerId="LiveId" clId="{3D3D3BEB-8662-4E79-9446-C4EFDE97A16C}" dt="2024-04-10T07:31:03.389" v="368" actId="2711"/>
          <ac:spMkLst>
            <pc:docMk/>
            <pc:sldMk cId="150412192" sldId="817"/>
            <ac:spMk id="6" creationId="{47CB1EA7-493A-0232-5B06-9133BF4231F7}"/>
          </ac:spMkLst>
        </pc:spChg>
        <pc:spChg chg="mod">
          <ac:chgData name="John Stelling" userId="eaafbebf78cefb57" providerId="LiveId" clId="{3D3D3BEB-8662-4E79-9446-C4EFDE97A16C}" dt="2024-04-10T07:31:03.389" v="368" actId="2711"/>
          <ac:spMkLst>
            <pc:docMk/>
            <pc:sldMk cId="150412192" sldId="817"/>
            <ac:spMk id="8" creationId="{04D672EC-4ED7-4056-65F8-C81E89AAD2CB}"/>
          </ac:spMkLst>
        </pc:spChg>
        <pc:spChg chg="mod">
          <ac:chgData name="John Stelling" userId="eaafbebf78cefb57" providerId="LiveId" clId="{3D3D3BEB-8662-4E79-9446-C4EFDE97A16C}" dt="2024-04-10T07:31:03.389" v="368" actId="2711"/>
          <ac:spMkLst>
            <pc:docMk/>
            <pc:sldMk cId="150412192" sldId="817"/>
            <ac:spMk id="9" creationId="{887333F3-5467-C3F8-C648-621CEB4559E7}"/>
          </ac:spMkLst>
        </pc:spChg>
        <pc:spChg chg="mod">
          <ac:chgData name="John Stelling" userId="eaafbebf78cefb57" providerId="LiveId" clId="{3D3D3BEB-8662-4E79-9446-C4EFDE97A16C}" dt="2024-04-10T07:31:03.389" v="368" actId="2711"/>
          <ac:spMkLst>
            <pc:docMk/>
            <pc:sldMk cId="150412192" sldId="817"/>
            <ac:spMk id="10" creationId="{12304480-0BDB-017E-EEF6-136D1CA10CB9}"/>
          </ac:spMkLst>
        </pc:spChg>
        <pc:spChg chg="mod">
          <ac:chgData name="John Stelling" userId="eaafbebf78cefb57" providerId="LiveId" clId="{3D3D3BEB-8662-4E79-9446-C4EFDE97A16C}" dt="2024-04-10T07:31:03.389" v="368" actId="2711"/>
          <ac:spMkLst>
            <pc:docMk/>
            <pc:sldMk cId="150412192" sldId="817"/>
            <ac:spMk id="11" creationId="{322A9DD9-EAC9-8F23-486C-97D0FB8E2760}"/>
          </ac:spMkLst>
        </pc:spChg>
        <pc:spChg chg="mod">
          <ac:chgData name="John Stelling" userId="eaafbebf78cefb57" providerId="LiveId" clId="{3D3D3BEB-8662-4E79-9446-C4EFDE97A16C}" dt="2024-04-10T07:31:03.389" v="368" actId="2711"/>
          <ac:spMkLst>
            <pc:docMk/>
            <pc:sldMk cId="150412192" sldId="817"/>
            <ac:spMk id="12" creationId="{F3D0C55C-CD87-79A3-711D-B6F197BC6A44}"/>
          </ac:spMkLst>
        </pc:spChg>
        <pc:spChg chg="mod">
          <ac:chgData name="John Stelling" userId="eaafbebf78cefb57" providerId="LiveId" clId="{3D3D3BEB-8662-4E79-9446-C4EFDE97A16C}" dt="2024-04-10T07:31:03.389" v="368" actId="2711"/>
          <ac:spMkLst>
            <pc:docMk/>
            <pc:sldMk cId="150412192" sldId="817"/>
            <ac:spMk id="19" creationId="{FC134907-0DBA-ED3E-83A7-D80F7092F85F}"/>
          </ac:spMkLst>
        </pc:spChg>
        <pc:spChg chg="mod">
          <ac:chgData name="John Stelling" userId="eaafbebf78cefb57" providerId="LiveId" clId="{3D3D3BEB-8662-4E79-9446-C4EFDE97A16C}" dt="2024-04-10T07:31:03.389" v="368" actId="2711"/>
          <ac:spMkLst>
            <pc:docMk/>
            <pc:sldMk cId="150412192" sldId="817"/>
            <ac:spMk id="20" creationId="{6EFC5CDE-070B-AA74-B6C6-C400A2BB98C2}"/>
          </ac:spMkLst>
        </pc:spChg>
      </pc:sldChg>
      <pc:sldChg chg="modSp mod">
        <pc:chgData name="John Stelling" userId="eaafbebf78cefb57" providerId="LiveId" clId="{3D3D3BEB-8662-4E79-9446-C4EFDE97A16C}" dt="2024-04-10T07:30:48.170" v="364" actId="1037"/>
        <pc:sldMkLst>
          <pc:docMk/>
          <pc:sldMk cId="3203099922" sldId="818"/>
        </pc:sldMkLst>
        <pc:spChg chg="mod">
          <ac:chgData name="John Stelling" userId="eaafbebf78cefb57" providerId="LiveId" clId="{3D3D3BEB-8662-4E79-9446-C4EFDE97A16C}" dt="2024-04-10T07:30:48.170" v="364" actId="1037"/>
          <ac:spMkLst>
            <pc:docMk/>
            <pc:sldMk cId="3203099922" sldId="818"/>
            <ac:spMk id="9" creationId="{B09EC3E5-51CF-D007-0A1C-88B012D2A0F2}"/>
          </ac:spMkLst>
        </pc:spChg>
        <pc:spChg chg="mod">
          <ac:chgData name="John Stelling" userId="eaafbebf78cefb57" providerId="LiveId" clId="{3D3D3BEB-8662-4E79-9446-C4EFDE97A16C}" dt="2024-04-10T07:30:48.170" v="364" actId="1037"/>
          <ac:spMkLst>
            <pc:docMk/>
            <pc:sldMk cId="3203099922" sldId="818"/>
            <ac:spMk id="10" creationId="{C43EBF1B-7029-CE99-76C0-478B06D428E0}"/>
          </ac:spMkLst>
        </pc:spChg>
        <pc:spChg chg="mod">
          <ac:chgData name="John Stelling" userId="eaafbebf78cefb57" providerId="LiveId" clId="{3D3D3BEB-8662-4E79-9446-C4EFDE97A16C}" dt="2024-04-10T07:30:45.430" v="362" actId="2711"/>
          <ac:spMkLst>
            <pc:docMk/>
            <pc:sldMk cId="3203099922" sldId="818"/>
            <ac:spMk id="11" creationId="{D4DF6845-0C05-F082-EE84-9717ACB5D91B}"/>
          </ac:spMkLst>
        </pc:spChg>
        <pc:spChg chg="mod">
          <ac:chgData name="John Stelling" userId="eaafbebf78cefb57" providerId="LiveId" clId="{3D3D3BEB-8662-4E79-9446-C4EFDE97A16C}" dt="2024-04-10T07:30:45.430" v="362" actId="2711"/>
          <ac:spMkLst>
            <pc:docMk/>
            <pc:sldMk cId="3203099922" sldId="818"/>
            <ac:spMk id="13" creationId="{7E75F010-50E9-52A7-2F6A-AB2EB3F4226A}"/>
          </ac:spMkLst>
        </pc:spChg>
        <pc:spChg chg="mod">
          <ac:chgData name="John Stelling" userId="eaafbebf78cefb57" providerId="LiveId" clId="{3D3D3BEB-8662-4E79-9446-C4EFDE97A16C}" dt="2024-04-10T07:30:45.430" v="362" actId="2711"/>
          <ac:spMkLst>
            <pc:docMk/>
            <pc:sldMk cId="3203099922" sldId="818"/>
            <ac:spMk id="17" creationId="{4D2D3F78-47B8-E5D2-6EA1-EA775574F6B8}"/>
          </ac:spMkLst>
        </pc:spChg>
        <pc:spChg chg="mod">
          <ac:chgData name="John Stelling" userId="eaafbebf78cefb57" providerId="LiveId" clId="{3D3D3BEB-8662-4E79-9446-C4EFDE97A16C}" dt="2024-04-10T07:30:45.430" v="362" actId="2711"/>
          <ac:spMkLst>
            <pc:docMk/>
            <pc:sldMk cId="3203099922" sldId="818"/>
            <ac:spMk id="19" creationId="{C7EFFDD5-ED67-81A4-A0D0-BA6A37B83FD2}"/>
          </ac:spMkLst>
        </pc:spChg>
        <pc:grpChg chg="mod">
          <ac:chgData name="John Stelling" userId="eaafbebf78cefb57" providerId="LiveId" clId="{3D3D3BEB-8662-4E79-9446-C4EFDE97A16C}" dt="2024-04-10T07:30:48.170" v="364" actId="1037"/>
          <ac:grpSpMkLst>
            <pc:docMk/>
            <pc:sldMk cId="3203099922" sldId="818"/>
            <ac:grpSpMk id="7" creationId="{B6C6E775-FAA3-BF40-FF83-FE71F23F8D6F}"/>
          </ac:grpSpMkLst>
        </pc:grpChg>
        <pc:grpChg chg="mod">
          <ac:chgData name="John Stelling" userId="eaafbebf78cefb57" providerId="LiveId" clId="{3D3D3BEB-8662-4E79-9446-C4EFDE97A16C}" dt="2024-04-10T07:30:48.170" v="364" actId="1037"/>
          <ac:grpSpMkLst>
            <pc:docMk/>
            <pc:sldMk cId="3203099922" sldId="818"/>
            <ac:grpSpMk id="15" creationId="{05469063-1A9C-B3FC-0BA8-FE4053FBB3C7}"/>
          </ac:grpSpMkLst>
        </pc:grpChg>
        <pc:picChg chg="mod">
          <ac:chgData name="John Stelling" userId="eaafbebf78cefb57" providerId="LiveId" clId="{3D3D3BEB-8662-4E79-9446-C4EFDE97A16C}" dt="2024-04-10T07:30:48.170" v="364" actId="1037"/>
          <ac:picMkLst>
            <pc:docMk/>
            <pc:sldMk cId="3203099922" sldId="818"/>
            <ac:picMk id="12" creationId="{55617DBB-362E-56A0-DF3D-D7CB9C930B26}"/>
          </ac:picMkLst>
        </pc:picChg>
        <pc:picChg chg="mod">
          <ac:chgData name="John Stelling" userId="eaafbebf78cefb57" providerId="LiveId" clId="{3D3D3BEB-8662-4E79-9446-C4EFDE97A16C}" dt="2024-04-10T07:30:48.170" v="364" actId="1037"/>
          <ac:picMkLst>
            <pc:docMk/>
            <pc:sldMk cId="3203099922" sldId="818"/>
            <ac:picMk id="14" creationId="{6890E849-D6F5-8ABF-3336-E8B8FE14A4E1}"/>
          </ac:picMkLst>
        </pc:picChg>
        <pc:picChg chg="mod">
          <ac:chgData name="John Stelling" userId="eaafbebf78cefb57" providerId="LiveId" clId="{3D3D3BEB-8662-4E79-9446-C4EFDE97A16C}" dt="2024-04-10T07:30:48.170" v="364" actId="1037"/>
          <ac:picMkLst>
            <pc:docMk/>
            <pc:sldMk cId="3203099922" sldId="818"/>
            <ac:picMk id="16" creationId="{71785FF5-044E-8130-4B27-F2FD93B66531}"/>
          </ac:picMkLst>
        </pc:picChg>
        <pc:picChg chg="mod">
          <ac:chgData name="John Stelling" userId="eaafbebf78cefb57" providerId="LiveId" clId="{3D3D3BEB-8662-4E79-9446-C4EFDE97A16C}" dt="2024-04-10T07:30:48.170" v="364" actId="1037"/>
          <ac:picMkLst>
            <pc:docMk/>
            <pc:sldMk cId="3203099922" sldId="818"/>
            <ac:picMk id="18" creationId="{C41C2054-E55E-ACA2-4F04-F57E6AB629E9}"/>
          </ac:picMkLst>
        </pc:picChg>
      </pc:sldChg>
      <pc:sldChg chg="modSp mod modTransition">
        <pc:chgData name="John Stelling" userId="eaafbebf78cefb57" providerId="LiveId" clId="{3D3D3BEB-8662-4E79-9446-C4EFDE97A16C}" dt="2024-04-10T08:46:22.454" v="612"/>
        <pc:sldMkLst>
          <pc:docMk/>
          <pc:sldMk cId="1923240583" sldId="819"/>
        </pc:sldMkLst>
        <pc:spChg chg="mod">
          <ac:chgData name="John Stelling" userId="eaafbebf78cefb57" providerId="LiveId" clId="{3D3D3BEB-8662-4E79-9446-C4EFDE97A16C}" dt="2024-04-10T07:32:20.948" v="383" actId="2711"/>
          <ac:spMkLst>
            <pc:docMk/>
            <pc:sldMk cId="1923240583" sldId="819"/>
            <ac:spMk id="2" creationId="{150890F2-13E4-19A6-2E39-944931EDD56B}"/>
          </ac:spMkLst>
        </pc:spChg>
        <pc:spChg chg="mod">
          <ac:chgData name="John Stelling" userId="eaafbebf78cefb57" providerId="LiveId" clId="{3D3D3BEB-8662-4E79-9446-C4EFDE97A16C}" dt="2024-04-10T07:32:20.948" v="383" actId="2711"/>
          <ac:spMkLst>
            <pc:docMk/>
            <pc:sldMk cId="1923240583" sldId="819"/>
            <ac:spMk id="3" creationId="{A67F4542-93DB-7B32-2A7F-C4B8779816FC}"/>
          </ac:spMkLst>
        </pc:spChg>
        <pc:spChg chg="mod">
          <ac:chgData name="John Stelling" userId="eaafbebf78cefb57" providerId="LiveId" clId="{3D3D3BEB-8662-4E79-9446-C4EFDE97A16C}" dt="2024-04-10T07:32:20.948" v="383" actId="2711"/>
          <ac:spMkLst>
            <pc:docMk/>
            <pc:sldMk cId="1923240583" sldId="819"/>
            <ac:spMk id="6" creationId="{F86129B9-E1F2-4B3A-4904-F8CC605E7A31}"/>
          </ac:spMkLst>
        </pc:spChg>
        <pc:spChg chg="mod">
          <ac:chgData name="John Stelling" userId="eaafbebf78cefb57" providerId="LiveId" clId="{3D3D3BEB-8662-4E79-9446-C4EFDE97A16C}" dt="2024-04-10T07:32:20.948" v="383" actId="2711"/>
          <ac:spMkLst>
            <pc:docMk/>
            <pc:sldMk cId="1923240583" sldId="819"/>
            <ac:spMk id="10" creationId="{992A460C-7746-81BF-CB3B-BD0DE33E3CEF}"/>
          </ac:spMkLst>
        </pc:spChg>
        <pc:spChg chg="mod">
          <ac:chgData name="John Stelling" userId="eaafbebf78cefb57" providerId="LiveId" clId="{3D3D3BEB-8662-4E79-9446-C4EFDE97A16C}" dt="2024-04-10T07:32:20.948" v="383" actId="2711"/>
          <ac:spMkLst>
            <pc:docMk/>
            <pc:sldMk cId="1923240583" sldId="819"/>
            <ac:spMk id="11" creationId="{8C8FF59A-2276-6687-078E-B5025FC3B7B6}"/>
          </ac:spMkLst>
        </pc:spChg>
        <pc:spChg chg="mod">
          <ac:chgData name="John Stelling" userId="eaafbebf78cefb57" providerId="LiveId" clId="{3D3D3BEB-8662-4E79-9446-C4EFDE97A16C}" dt="2024-04-10T07:32:20.948" v="383" actId="2711"/>
          <ac:spMkLst>
            <pc:docMk/>
            <pc:sldMk cId="1923240583" sldId="819"/>
            <ac:spMk id="12" creationId="{1BE7B976-632F-28A6-2A64-76D870BF4400}"/>
          </ac:spMkLst>
        </pc:spChg>
        <pc:spChg chg="mod">
          <ac:chgData name="John Stelling" userId="eaafbebf78cefb57" providerId="LiveId" clId="{3D3D3BEB-8662-4E79-9446-C4EFDE97A16C}" dt="2024-04-10T07:32:20.948" v="383" actId="2711"/>
          <ac:spMkLst>
            <pc:docMk/>
            <pc:sldMk cId="1923240583" sldId="819"/>
            <ac:spMk id="21" creationId="{67E2D103-33C8-5B5E-9DDF-1F54105E3958}"/>
          </ac:spMkLst>
        </pc:spChg>
        <pc:spChg chg="mod">
          <ac:chgData name="John Stelling" userId="eaafbebf78cefb57" providerId="LiveId" clId="{3D3D3BEB-8662-4E79-9446-C4EFDE97A16C}" dt="2024-04-10T07:32:20.948" v="383" actId="2711"/>
          <ac:spMkLst>
            <pc:docMk/>
            <pc:sldMk cId="1923240583" sldId="819"/>
            <ac:spMk id="22" creationId="{EF8D590E-5F0F-14FF-B2C6-141AF91EBE8C}"/>
          </ac:spMkLst>
        </pc:spChg>
        <pc:spChg chg="mod">
          <ac:chgData name="John Stelling" userId="eaafbebf78cefb57" providerId="LiveId" clId="{3D3D3BEB-8662-4E79-9446-C4EFDE97A16C}" dt="2024-04-10T07:32:20.948" v="383" actId="2711"/>
          <ac:spMkLst>
            <pc:docMk/>
            <pc:sldMk cId="1923240583" sldId="819"/>
            <ac:spMk id="24" creationId="{FC90B46B-D24B-14C8-0896-1078FCE2237D}"/>
          </ac:spMkLst>
        </pc:spChg>
        <pc:spChg chg="mod">
          <ac:chgData name="John Stelling" userId="eaafbebf78cefb57" providerId="LiveId" clId="{3D3D3BEB-8662-4E79-9446-C4EFDE97A16C}" dt="2024-04-10T07:32:20.948" v="383" actId="2711"/>
          <ac:spMkLst>
            <pc:docMk/>
            <pc:sldMk cId="1923240583" sldId="819"/>
            <ac:spMk id="25" creationId="{383B58B8-3316-5FF3-ABFD-02830D1D2175}"/>
          </ac:spMkLst>
        </pc:spChg>
      </pc:sldChg>
      <pc:sldChg chg="modSp mod">
        <pc:chgData name="John Stelling" userId="eaafbebf78cefb57" providerId="LiveId" clId="{3D3D3BEB-8662-4E79-9446-C4EFDE97A16C}" dt="2024-04-10T07:32:09.164" v="380" actId="2711"/>
        <pc:sldMkLst>
          <pc:docMk/>
          <pc:sldMk cId="8530578" sldId="820"/>
        </pc:sldMkLst>
        <pc:spChg chg="mod">
          <ac:chgData name="John Stelling" userId="eaafbebf78cefb57" providerId="LiveId" clId="{3D3D3BEB-8662-4E79-9446-C4EFDE97A16C}" dt="2024-04-10T07:32:09.164" v="380" actId="2711"/>
          <ac:spMkLst>
            <pc:docMk/>
            <pc:sldMk cId="8530578" sldId="820"/>
            <ac:spMk id="6" creationId="{94EA5FDE-85D1-F2B0-6F0F-A43269F19D78}"/>
          </ac:spMkLst>
        </pc:spChg>
        <pc:spChg chg="mod">
          <ac:chgData name="John Stelling" userId="eaafbebf78cefb57" providerId="LiveId" clId="{3D3D3BEB-8662-4E79-9446-C4EFDE97A16C}" dt="2024-04-10T07:32:09.164" v="380" actId="2711"/>
          <ac:spMkLst>
            <pc:docMk/>
            <pc:sldMk cId="8530578" sldId="820"/>
            <ac:spMk id="8" creationId="{B9234914-60B6-BC1C-D2B0-183A8D378913}"/>
          </ac:spMkLst>
        </pc:spChg>
        <pc:spChg chg="mod">
          <ac:chgData name="John Stelling" userId="eaafbebf78cefb57" providerId="LiveId" clId="{3D3D3BEB-8662-4E79-9446-C4EFDE97A16C}" dt="2024-04-10T07:32:09.164" v="380" actId="2711"/>
          <ac:spMkLst>
            <pc:docMk/>
            <pc:sldMk cId="8530578" sldId="820"/>
            <ac:spMk id="9" creationId="{FD35FF8A-178F-6782-753D-CC3422556BD7}"/>
          </ac:spMkLst>
        </pc:spChg>
        <pc:spChg chg="mod">
          <ac:chgData name="John Stelling" userId="eaafbebf78cefb57" providerId="LiveId" clId="{3D3D3BEB-8662-4E79-9446-C4EFDE97A16C}" dt="2024-04-10T07:32:09.164" v="380" actId="2711"/>
          <ac:spMkLst>
            <pc:docMk/>
            <pc:sldMk cId="8530578" sldId="820"/>
            <ac:spMk id="11" creationId="{6D8DA327-ADB6-70F1-D184-41611141D80A}"/>
          </ac:spMkLst>
        </pc:spChg>
        <pc:spChg chg="mod">
          <ac:chgData name="John Stelling" userId="eaafbebf78cefb57" providerId="LiveId" clId="{3D3D3BEB-8662-4E79-9446-C4EFDE97A16C}" dt="2024-04-10T07:32:09.164" v="380" actId="2711"/>
          <ac:spMkLst>
            <pc:docMk/>
            <pc:sldMk cId="8530578" sldId="820"/>
            <ac:spMk id="12" creationId="{4442AE0D-C5FF-51C4-2473-667AFF830F7B}"/>
          </ac:spMkLst>
        </pc:spChg>
      </pc:sldChg>
      <pc:sldChg chg="modSp mod">
        <pc:chgData name="John Stelling" userId="eaafbebf78cefb57" providerId="LiveId" clId="{3D3D3BEB-8662-4E79-9446-C4EFDE97A16C}" dt="2024-04-10T07:32:13.951" v="381" actId="2711"/>
        <pc:sldMkLst>
          <pc:docMk/>
          <pc:sldMk cId="3813986889" sldId="821"/>
        </pc:sldMkLst>
        <pc:spChg chg="mod">
          <ac:chgData name="John Stelling" userId="eaafbebf78cefb57" providerId="LiveId" clId="{3D3D3BEB-8662-4E79-9446-C4EFDE97A16C}" dt="2024-04-10T07:32:13.951" v="381" actId="2711"/>
          <ac:spMkLst>
            <pc:docMk/>
            <pc:sldMk cId="3813986889" sldId="821"/>
            <ac:spMk id="4" creationId="{8F90538A-4536-DD9C-AE43-60ACE181B0C5}"/>
          </ac:spMkLst>
        </pc:spChg>
        <pc:spChg chg="mod">
          <ac:chgData name="John Stelling" userId="eaafbebf78cefb57" providerId="LiveId" clId="{3D3D3BEB-8662-4E79-9446-C4EFDE97A16C}" dt="2024-04-10T07:32:13.951" v="381" actId="2711"/>
          <ac:spMkLst>
            <pc:docMk/>
            <pc:sldMk cId="3813986889" sldId="821"/>
            <ac:spMk id="9" creationId="{0CA16863-2C56-FA94-84FF-A1D719E51CA0}"/>
          </ac:spMkLst>
        </pc:spChg>
        <pc:spChg chg="mod">
          <ac:chgData name="John Stelling" userId="eaafbebf78cefb57" providerId="LiveId" clId="{3D3D3BEB-8662-4E79-9446-C4EFDE97A16C}" dt="2024-04-10T07:32:13.951" v="381" actId="2711"/>
          <ac:spMkLst>
            <pc:docMk/>
            <pc:sldMk cId="3813986889" sldId="821"/>
            <ac:spMk id="10" creationId="{EDF1B357-64A9-7C8E-CA92-F8F47B96E498}"/>
          </ac:spMkLst>
        </pc:spChg>
        <pc:spChg chg="mod">
          <ac:chgData name="John Stelling" userId="eaafbebf78cefb57" providerId="LiveId" clId="{3D3D3BEB-8662-4E79-9446-C4EFDE97A16C}" dt="2024-04-10T07:32:13.951" v="381" actId="2711"/>
          <ac:spMkLst>
            <pc:docMk/>
            <pc:sldMk cId="3813986889" sldId="821"/>
            <ac:spMk id="12" creationId="{BC9F3F68-2D01-ED22-E47A-3C8FB2D2ADEF}"/>
          </ac:spMkLst>
        </pc:spChg>
        <pc:spChg chg="mod">
          <ac:chgData name="John Stelling" userId="eaafbebf78cefb57" providerId="LiveId" clId="{3D3D3BEB-8662-4E79-9446-C4EFDE97A16C}" dt="2024-04-10T07:32:13.951" v="381" actId="2711"/>
          <ac:spMkLst>
            <pc:docMk/>
            <pc:sldMk cId="3813986889" sldId="821"/>
            <ac:spMk id="13" creationId="{135829CD-CBD3-F77F-9AB7-C1B3082C5189}"/>
          </ac:spMkLst>
        </pc:spChg>
      </pc:sldChg>
      <pc:sldChg chg="modSp mod">
        <pc:chgData name="John Stelling" userId="eaafbebf78cefb57" providerId="LiveId" clId="{3D3D3BEB-8662-4E79-9446-C4EFDE97A16C}" dt="2024-04-10T07:32:34.200" v="386" actId="2711"/>
        <pc:sldMkLst>
          <pc:docMk/>
          <pc:sldMk cId="1474030020" sldId="822"/>
        </pc:sldMkLst>
        <pc:spChg chg="mod">
          <ac:chgData name="John Stelling" userId="eaafbebf78cefb57" providerId="LiveId" clId="{3D3D3BEB-8662-4E79-9446-C4EFDE97A16C}" dt="2024-04-10T07:32:34.200" v="386" actId="2711"/>
          <ac:spMkLst>
            <pc:docMk/>
            <pc:sldMk cId="1474030020" sldId="822"/>
            <ac:spMk id="3" creationId="{6DDEB60E-1CC3-CCF0-D128-A0956A00B0D5}"/>
          </ac:spMkLst>
        </pc:spChg>
        <pc:spChg chg="mod">
          <ac:chgData name="John Stelling" userId="eaafbebf78cefb57" providerId="LiveId" clId="{3D3D3BEB-8662-4E79-9446-C4EFDE97A16C}" dt="2024-04-10T07:32:34.200" v="386" actId="2711"/>
          <ac:spMkLst>
            <pc:docMk/>
            <pc:sldMk cId="1474030020" sldId="822"/>
            <ac:spMk id="17" creationId="{1EC4E980-E4CC-BED9-5115-4E4538B9816C}"/>
          </ac:spMkLst>
        </pc:spChg>
        <pc:spChg chg="mod">
          <ac:chgData name="John Stelling" userId="eaafbebf78cefb57" providerId="LiveId" clId="{3D3D3BEB-8662-4E79-9446-C4EFDE97A16C}" dt="2024-04-10T07:32:34.200" v="386" actId="2711"/>
          <ac:spMkLst>
            <pc:docMk/>
            <pc:sldMk cId="1474030020" sldId="822"/>
            <ac:spMk id="18" creationId="{94CDDECB-A7A1-7615-B238-53A607A292FF}"/>
          </ac:spMkLst>
        </pc:spChg>
        <pc:spChg chg="mod">
          <ac:chgData name="John Stelling" userId="eaafbebf78cefb57" providerId="LiveId" clId="{3D3D3BEB-8662-4E79-9446-C4EFDE97A16C}" dt="2024-04-10T07:32:34.200" v="386" actId="2711"/>
          <ac:spMkLst>
            <pc:docMk/>
            <pc:sldMk cId="1474030020" sldId="822"/>
            <ac:spMk id="20" creationId="{D9691E0F-951A-AC9D-25DF-D1E4469C6234}"/>
          </ac:spMkLst>
        </pc:spChg>
        <pc:spChg chg="mod">
          <ac:chgData name="John Stelling" userId="eaafbebf78cefb57" providerId="LiveId" clId="{3D3D3BEB-8662-4E79-9446-C4EFDE97A16C}" dt="2024-04-10T07:32:34.200" v="386" actId="2711"/>
          <ac:spMkLst>
            <pc:docMk/>
            <pc:sldMk cId="1474030020" sldId="822"/>
            <ac:spMk id="21" creationId="{5CB700A3-773A-765A-26D5-7CC7E0B5EA31}"/>
          </ac:spMkLst>
        </pc:spChg>
      </pc:sldChg>
      <pc:sldChg chg="modSp mod">
        <pc:chgData name="John Stelling" userId="eaafbebf78cefb57" providerId="LiveId" clId="{3D3D3BEB-8662-4E79-9446-C4EFDE97A16C}" dt="2024-04-10T07:32:30.640" v="385" actId="2711"/>
        <pc:sldMkLst>
          <pc:docMk/>
          <pc:sldMk cId="1908516357" sldId="823"/>
        </pc:sldMkLst>
        <pc:spChg chg="mod">
          <ac:chgData name="John Stelling" userId="eaafbebf78cefb57" providerId="LiveId" clId="{3D3D3BEB-8662-4E79-9446-C4EFDE97A16C}" dt="2024-04-10T07:32:30.640" v="385" actId="2711"/>
          <ac:spMkLst>
            <pc:docMk/>
            <pc:sldMk cId="1908516357" sldId="823"/>
            <ac:spMk id="3" creationId="{E388C6F4-6473-918A-837E-C3AD131BF8D1}"/>
          </ac:spMkLst>
        </pc:spChg>
        <pc:spChg chg="mod">
          <ac:chgData name="John Stelling" userId="eaafbebf78cefb57" providerId="LiveId" clId="{3D3D3BEB-8662-4E79-9446-C4EFDE97A16C}" dt="2024-04-10T07:32:30.640" v="385" actId="2711"/>
          <ac:spMkLst>
            <pc:docMk/>
            <pc:sldMk cId="1908516357" sldId="823"/>
            <ac:spMk id="15" creationId="{2B59419F-C22B-0D71-AAF5-1E55E176B9E6}"/>
          </ac:spMkLst>
        </pc:spChg>
        <pc:spChg chg="mod">
          <ac:chgData name="John Stelling" userId="eaafbebf78cefb57" providerId="LiveId" clId="{3D3D3BEB-8662-4E79-9446-C4EFDE97A16C}" dt="2024-04-10T07:32:30.640" v="385" actId="2711"/>
          <ac:spMkLst>
            <pc:docMk/>
            <pc:sldMk cId="1908516357" sldId="823"/>
            <ac:spMk id="16" creationId="{435829EC-5EA2-CB15-4DD5-1B1D1901D4CD}"/>
          </ac:spMkLst>
        </pc:spChg>
        <pc:spChg chg="mod">
          <ac:chgData name="John Stelling" userId="eaafbebf78cefb57" providerId="LiveId" clId="{3D3D3BEB-8662-4E79-9446-C4EFDE97A16C}" dt="2024-04-10T07:32:30.640" v="385" actId="2711"/>
          <ac:spMkLst>
            <pc:docMk/>
            <pc:sldMk cId="1908516357" sldId="823"/>
            <ac:spMk id="18" creationId="{94585C5F-167B-B42F-7F41-0080260C87BF}"/>
          </ac:spMkLst>
        </pc:spChg>
        <pc:spChg chg="mod">
          <ac:chgData name="John Stelling" userId="eaafbebf78cefb57" providerId="LiveId" clId="{3D3D3BEB-8662-4E79-9446-C4EFDE97A16C}" dt="2024-04-10T07:32:30.640" v="385" actId="2711"/>
          <ac:spMkLst>
            <pc:docMk/>
            <pc:sldMk cId="1908516357" sldId="823"/>
            <ac:spMk id="19" creationId="{B3C7FCE4-D1F7-1D33-D0E2-B15CC63AAF4F}"/>
          </ac:spMkLst>
        </pc:spChg>
      </pc:sldChg>
      <pc:sldChg chg="modSp mod">
        <pc:chgData name="John Stelling" userId="eaafbebf78cefb57" providerId="LiveId" clId="{3D3D3BEB-8662-4E79-9446-C4EFDE97A16C}" dt="2024-04-10T07:32:52.173" v="390" actId="2711"/>
        <pc:sldMkLst>
          <pc:docMk/>
          <pc:sldMk cId="3345651645" sldId="824"/>
        </pc:sldMkLst>
        <pc:spChg chg="mod">
          <ac:chgData name="John Stelling" userId="eaafbebf78cefb57" providerId="LiveId" clId="{3D3D3BEB-8662-4E79-9446-C4EFDE97A16C}" dt="2024-04-10T07:32:52.173" v="390" actId="2711"/>
          <ac:spMkLst>
            <pc:docMk/>
            <pc:sldMk cId="3345651645" sldId="824"/>
            <ac:spMk id="2" creationId="{2B41F560-0A6F-82C7-9306-9080277AA78C}"/>
          </ac:spMkLst>
        </pc:spChg>
        <pc:spChg chg="mod">
          <ac:chgData name="John Stelling" userId="eaafbebf78cefb57" providerId="LiveId" clId="{3D3D3BEB-8662-4E79-9446-C4EFDE97A16C}" dt="2024-04-10T07:32:52.173" v="390" actId="2711"/>
          <ac:spMkLst>
            <pc:docMk/>
            <pc:sldMk cId="3345651645" sldId="824"/>
            <ac:spMk id="4" creationId="{9CAB9348-14B6-C2EC-63EB-4C93EABE5C78}"/>
          </ac:spMkLst>
        </pc:spChg>
        <pc:spChg chg="mod">
          <ac:chgData name="John Stelling" userId="eaafbebf78cefb57" providerId="LiveId" clId="{3D3D3BEB-8662-4E79-9446-C4EFDE97A16C}" dt="2024-04-10T07:32:52.173" v="390" actId="2711"/>
          <ac:spMkLst>
            <pc:docMk/>
            <pc:sldMk cId="3345651645" sldId="824"/>
            <ac:spMk id="5" creationId="{4AA229C0-42E8-0081-B543-808F1B29EE5B}"/>
          </ac:spMkLst>
        </pc:spChg>
        <pc:spChg chg="mod">
          <ac:chgData name="John Stelling" userId="eaafbebf78cefb57" providerId="LiveId" clId="{3D3D3BEB-8662-4E79-9446-C4EFDE97A16C}" dt="2024-04-10T07:32:52.173" v="390" actId="2711"/>
          <ac:spMkLst>
            <pc:docMk/>
            <pc:sldMk cId="3345651645" sldId="824"/>
            <ac:spMk id="6" creationId="{A3C50895-DB23-AEC9-A6B7-BF33FF9A9922}"/>
          </ac:spMkLst>
        </pc:spChg>
        <pc:spChg chg="mod">
          <ac:chgData name="John Stelling" userId="eaafbebf78cefb57" providerId="LiveId" clId="{3D3D3BEB-8662-4E79-9446-C4EFDE97A16C}" dt="2024-04-10T07:32:52.173" v="390" actId="2711"/>
          <ac:spMkLst>
            <pc:docMk/>
            <pc:sldMk cId="3345651645" sldId="824"/>
            <ac:spMk id="8" creationId="{FC40F148-8A4D-75FB-8E0A-4DBDD69C8279}"/>
          </ac:spMkLst>
        </pc:spChg>
        <pc:spChg chg="mod">
          <ac:chgData name="John Stelling" userId="eaafbebf78cefb57" providerId="LiveId" clId="{3D3D3BEB-8662-4E79-9446-C4EFDE97A16C}" dt="2024-04-10T07:32:52.173" v="390" actId="2711"/>
          <ac:spMkLst>
            <pc:docMk/>
            <pc:sldMk cId="3345651645" sldId="824"/>
            <ac:spMk id="10" creationId="{24C5218B-3EF4-A3AD-2439-5C606D701A0E}"/>
          </ac:spMkLst>
        </pc:spChg>
        <pc:spChg chg="mod">
          <ac:chgData name="John Stelling" userId="eaafbebf78cefb57" providerId="LiveId" clId="{3D3D3BEB-8662-4E79-9446-C4EFDE97A16C}" dt="2024-04-10T07:32:52.173" v="390" actId="2711"/>
          <ac:spMkLst>
            <pc:docMk/>
            <pc:sldMk cId="3345651645" sldId="824"/>
            <ac:spMk id="11" creationId="{6192F5F6-0831-C0F0-A18D-8AF9E9CFE15B}"/>
          </ac:spMkLst>
        </pc:spChg>
        <pc:spChg chg="mod">
          <ac:chgData name="John Stelling" userId="eaafbebf78cefb57" providerId="LiveId" clId="{3D3D3BEB-8662-4E79-9446-C4EFDE97A16C}" dt="2024-04-10T07:32:52.173" v="390" actId="2711"/>
          <ac:spMkLst>
            <pc:docMk/>
            <pc:sldMk cId="3345651645" sldId="824"/>
            <ac:spMk id="13" creationId="{75E15041-BE7F-79AD-588A-F9E30FA81D94}"/>
          </ac:spMkLst>
        </pc:spChg>
        <pc:spChg chg="mod">
          <ac:chgData name="John Stelling" userId="eaafbebf78cefb57" providerId="LiveId" clId="{3D3D3BEB-8662-4E79-9446-C4EFDE97A16C}" dt="2024-04-10T07:32:52.173" v="390" actId="2711"/>
          <ac:spMkLst>
            <pc:docMk/>
            <pc:sldMk cId="3345651645" sldId="824"/>
            <ac:spMk id="14" creationId="{02498DC7-412A-7DF5-E418-2F9B7729A139}"/>
          </ac:spMkLst>
        </pc:spChg>
        <pc:spChg chg="mod">
          <ac:chgData name="John Stelling" userId="eaafbebf78cefb57" providerId="LiveId" clId="{3D3D3BEB-8662-4E79-9446-C4EFDE97A16C}" dt="2024-04-10T07:32:52.173" v="390" actId="2711"/>
          <ac:spMkLst>
            <pc:docMk/>
            <pc:sldMk cId="3345651645" sldId="824"/>
            <ac:spMk id="15" creationId="{B06B2EE0-E781-461E-319C-7CF8210BD0A9}"/>
          </ac:spMkLst>
        </pc:spChg>
        <pc:spChg chg="mod">
          <ac:chgData name="John Stelling" userId="eaafbebf78cefb57" providerId="LiveId" clId="{3D3D3BEB-8662-4E79-9446-C4EFDE97A16C}" dt="2024-04-10T07:32:52.173" v="390" actId="2711"/>
          <ac:spMkLst>
            <pc:docMk/>
            <pc:sldMk cId="3345651645" sldId="824"/>
            <ac:spMk id="17" creationId="{2E7E9546-2813-B0A9-1BB4-21E7C858AEF3}"/>
          </ac:spMkLst>
        </pc:spChg>
        <pc:spChg chg="mod">
          <ac:chgData name="John Stelling" userId="eaafbebf78cefb57" providerId="LiveId" clId="{3D3D3BEB-8662-4E79-9446-C4EFDE97A16C}" dt="2024-04-10T07:32:52.173" v="390" actId="2711"/>
          <ac:spMkLst>
            <pc:docMk/>
            <pc:sldMk cId="3345651645" sldId="824"/>
            <ac:spMk id="18" creationId="{2195B102-0955-E92E-303A-B190801BFC27}"/>
          </ac:spMkLst>
        </pc:spChg>
        <pc:spChg chg="mod">
          <ac:chgData name="John Stelling" userId="eaafbebf78cefb57" providerId="LiveId" clId="{3D3D3BEB-8662-4E79-9446-C4EFDE97A16C}" dt="2024-04-10T07:32:52.173" v="390" actId="2711"/>
          <ac:spMkLst>
            <pc:docMk/>
            <pc:sldMk cId="3345651645" sldId="824"/>
            <ac:spMk id="19" creationId="{5FEDDF34-2C46-D42A-83C1-ABFFAC29EB7E}"/>
          </ac:spMkLst>
        </pc:spChg>
        <pc:spChg chg="mod">
          <ac:chgData name="John Stelling" userId="eaafbebf78cefb57" providerId="LiveId" clId="{3D3D3BEB-8662-4E79-9446-C4EFDE97A16C}" dt="2024-04-10T07:32:52.173" v="390" actId="2711"/>
          <ac:spMkLst>
            <pc:docMk/>
            <pc:sldMk cId="3345651645" sldId="824"/>
            <ac:spMk id="23" creationId="{6994F94C-4D7F-E070-1D45-E00506A5C05B}"/>
          </ac:spMkLst>
        </pc:spChg>
        <pc:spChg chg="mod">
          <ac:chgData name="John Stelling" userId="eaafbebf78cefb57" providerId="LiveId" clId="{3D3D3BEB-8662-4E79-9446-C4EFDE97A16C}" dt="2024-04-10T07:32:52.173" v="390" actId="2711"/>
          <ac:spMkLst>
            <pc:docMk/>
            <pc:sldMk cId="3345651645" sldId="824"/>
            <ac:spMk id="25" creationId="{3AE04A0C-980F-10F0-3D6F-FB5199987F02}"/>
          </ac:spMkLst>
        </pc:spChg>
      </pc:sldChg>
      <pc:sldChg chg="modSp mod">
        <pc:chgData name="John Stelling" userId="eaafbebf78cefb57" providerId="LiveId" clId="{3D3D3BEB-8662-4E79-9446-C4EFDE97A16C}" dt="2024-04-10T07:42:10.644" v="460" actId="20577"/>
        <pc:sldMkLst>
          <pc:docMk/>
          <pc:sldMk cId="2395798243" sldId="825"/>
        </pc:sldMkLst>
        <pc:spChg chg="mod">
          <ac:chgData name="John Stelling" userId="eaafbebf78cefb57" providerId="LiveId" clId="{3D3D3BEB-8662-4E79-9446-C4EFDE97A16C}" dt="2024-04-10T07:32:48.804" v="389" actId="2711"/>
          <ac:spMkLst>
            <pc:docMk/>
            <pc:sldMk cId="2395798243" sldId="825"/>
            <ac:spMk id="3" creationId="{65D5BFB6-3C42-6E13-733E-38006630420B}"/>
          </ac:spMkLst>
        </pc:spChg>
        <pc:spChg chg="mod">
          <ac:chgData name="John Stelling" userId="eaafbebf78cefb57" providerId="LiveId" clId="{3D3D3BEB-8662-4E79-9446-C4EFDE97A16C}" dt="2024-04-10T07:32:48.804" v="389" actId="2711"/>
          <ac:spMkLst>
            <pc:docMk/>
            <pc:sldMk cId="2395798243" sldId="825"/>
            <ac:spMk id="4" creationId="{2A3CEE7D-602F-3C8E-F8A4-4F45ED04EF67}"/>
          </ac:spMkLst>
        </pc:spChg>
        <pc:spChg chg="mod">
          <ac:chgData name="John Stelling" userId="eaafbebf78cefb57" providerId="LiveId" clId="{3D3D3BEB-8662-4E79-9446-C4EFDE97A16C}" dt="2024-04-10T07:42:10.644" v="460" actId="20577"/>
          <ac:spMkLst>
            <pc:docMk/>
            <pc:sldMk cId="2395798243" sldId="825"/>
            <ac:spMk id="6" creationId="{9D750AE5-3250-1BBC-CEF1-962CEEFCE950}"/>
          </ac:spMkLst>
        </pc:spChg>
        <pc:spChg chg="mod">
          <ac:chgData name="John Stelling" userId="eaafbebf78cefb57" providerId="LiveId" clId="{3D3D3BEB-8662-4E79-9446-C4EFDE97A16C}" dt="2024-04-10T07:32:48.804" v="389" actId="2711"/>
          <ac:spMkLst>
            <pc:docMk/>
            <pc:sldMk cId="2395798243" sldId="825"/>
            <ac:spMk id="8" creationId="{58153BD3-E108-55A8-5758-CBF80A3F9C6A}"/>
          </ac:spMkLst>
        </pc:spChg>
        <pc:spChg chg="mod">
          <ac:chgData name="John Stelling" userId="eaafbebf78cefb57" providerId="LiveId" clId="{3D3D3BEB-8662-4E79-9446-C4EFDE97A16C}" dt="2024-04-10T07:32:48.804" v="389" actId="2711"/>
          <ac:spMkLst>
            <pc:docMk/>
            <pc:sldMk cId="2395798243" sldId="825"/>
            <ac:spMk id="15" creationId="{C9F76634-E956-AFC7-9B41-72B0CE8C46AF}"/>
          </ac:spMkLst>
        </pc:spChg>
        <pc:spChg chg="mod">
          <ac:chgData name="John Stelling" userId="eaafbebf78cefb57" providerId="LiveId" clId="{3D3D3BEB-8662-4E79-9446-C4EFDE97A16C}" dt="2024-04-10T07:32:48.804" v="389" actId="2711"/>
          <ac:spMkLst>
            <pc:docMk/>
            <pc:sldMk cId="2395798243" sldId="825"/>
            <ac:spMk id="17" creationId="{83C87FA2-F23D-28AD-162D-913745B496E0}"/>
          </ac:spMkLst>
        </pc:spChg>
        <pc:spChg chg="mod">
          <ac:chgData name="John Stelling" userId="eaafbebf78cefb57" providerId="LiveId" clId="{3D3D3BEB-8662-4E79-9446-C4EFDE97A16C}" dt="2024-04-10T07:32:48.804" v="389" actId="2711"/>
          <ac:spMkLst>
            <pc:docMk/>
            <pc:sldMk cId="2395798243" sldId="825"/>
            <ac:spMk id="18" creationId="{BE927837-819C-6F75-58A3-E083E15A4DB0}"/>
          </ac:spMkLst>
        </pc:spChg>
      </pc:sldChg>
      <pc:sldChg chg="modSp mod modTransition">
        <pc:chgData name="John Stelling" userId="eaafbebf78cefb57" providerId="LiveId" clId="{3D3D3BEB-8662-4E79-9446-C4EFDE97A16C}" dt="2024-04-10T08:46:51.908" v="617"/>
        <pc:sldMkLst>
          <pc:docMk/>
          <pc:sldMk cId="436369595" sldId="826"/>
        </pc:sldMkLst>
        <pc:spChg chg="mod">
          <ac:chgData name="John Stelling" userId="eaafbebf78cefb57" providerId="LiveId" clId="{3D3D3BEB-8662-4E79-9446-C4EFDE97A16C}" dt="2024-04-10T07:33:07.193" v="393" actId="2711"/>
          <ac:spMkLst>
            <pc:docMk/>
            <pc:sldMk cId="436369595" sldId="826"/>
            <ac:spMk id="2" creationId="{82EFA097-E8EA-1A3B-D8AE-F7BB6606F4C6}"/>
          </ac:spMkLst>
        </pc:spChg>
        <pc:spChg chg="mod">
          <ac:chgData name="John Stelling" userId="eaafbebf78cefb57" providerId="LiveId" clId="{3D3D3BEB-8662-4E79-9446-C4EFDE97A16C}" dt="2024-04-10T07:33:07.193" v="393" actId="2711"/>
          <ac:spMkLst>
            <pc:docMk/>
            <pc:sldMk cId="436369595" sldId="826"/>
            <ac:spMk id="3" creationId="{50870A2F-EB12-65AB-5CB5-F2AB8AA08B8F}"/>
          </ac:spMkLst>
        </pc:spChg>
        <pc:spChg chg="mod">
          <ac:chgData name="John Stelling" userId="eaafbebf78cefb57" providerId="LiveId" clId="{3D3D3BEB-8662-4E79-9446-C4EFDE97A16C}" dt="2024-04-10T07:33:07.193" v="393" actId="2711"/>
          <ac:spMkLst>
            <pc:docMk/>
            <pc:sldMk cId="436369595" sldId="826"/>
            <ac:spMk id="4" creationId="{08CFB0A9-225D-2FAC-CF9E-CD616F5CCDF4}"/>
          </ac:spMkLst>
        </pc:spChg>
        <pc:spChg chg="mod">
          <ac:chgData name="John Stelling" userId="eaafbebf78cefb57" providerId="LiveId" clId="{3D3D3BEB-8662-4E79-9446-C4EFDE97A16C}" dt="2024-04-10T07:33:07.193" v="393" actId="2711"/>
          <ac:spMkLst>
            <pc:docMk/>
            <pc:sldMk cId="436369595" sldId="826"/>
            <ac:spMk id="5" creationId="{F6376B0E-9AD9-7CB8-D6BA-B439C6B5D6F3}"/>
          </ac:spMkLst>
        </pc:spChg>
        <pc:spChg chg="mod">
          <ac:chgData name="John Stelling" userId="eaafbebf78cefb57" providerId="LiveId" clId="{3D3D3BEB-8662-4E79-9446-C4EFDE97A16C}" dt="2024-04-10T07:33:07.193" v="393" actId="2711"/>
          <ac:spMkLst>
            <pc:docMk/>
            <pc:sldMk cId="436369595" sldId="826"/>
            <ac:spMk id="7" creationId="{F5A3B7A8-9FE9-F8B3-9E69-75CDB504DC22}"/>
          </ac:spMkLst>
        </pc:spChg>
        <pc:spChg chg="mod">
          <ac:chgData name="John Stelling" userId="eaafbebf78cefb57" providerId="LiveId" clId="{3D3D3BEB-8662-4E79-9446-C4EFDE97A16C}" dt="2024-04-10T07:33:07.193" v="393" actId="2711"/>
          <ac:spMkLst>
            <pc:docMk/>
            <pc:sldMk cId="436369595" sldId="826"/>
            <ac:spMk id="10" creationId="{D50D9041-7EBC-C30D-8CE0-CF48AF420C8E}"/>
          </ac:spMkLst>
        </pc:spChg>
        <pc:spChg chg="mod">
          <ac:chgData name="John Stelling" userId="eaafbebf78cefb57" providerId="LiveId" clId="{3D3D3BEB-8662-4E79-9446-C4EFDE97A16C}" dt="2024-04-10T07:33:07.193" v="393" actId="2711"/>
          <ac:spMkLst>
            <pc:docMk/>
            <pc:sldMk cId="436369595" sldId="826"/>
            <ac:spMk id="12" creationId="{64069F43-2046-C309-BB21-6E9C874E432C}"/>
          </ac:spMkLst>
        </pc:spChg>
        <pc:spChg chg="mod">
          <ac:chgData name="John Stelling" userId="eaafbebf78cefb57" providerId="LiveId" clId="{3D3D3BEB-8662-4E79-9446-C4EFDE97A16C}" dt="2024-04-10T07:33:07.193" v="393" actId="2711"/>
          <ac:spMkLst>
            <pc:docMk/>
            <pc:sldMk cId="436369595" sldId="826"/>
            <ac:spMk id="13" creationId="{F7BB27C7-F790-2C40-6365-E16AB6E3A5F0}"/>
          </ac:spMkLst>
        </pc:spChg>
      </pc:sldChg>
      <pc:sldChg chg="modSp mod">
        <pc:chgData name="John Stelling" userId="eaafbebf78cefb57" providerId="LiveId" clId="{3D3D3BEB-8662-4E79-9446-C4EFDE97A16C}" dt="2024-04-10T07:44:19.391" v="501" actId="14100"/>
        <pc:sldMkLst>
          <pc:docMk/>
          <pc:sldMk cId="1691628763" sldId="828"/>
        </pc:sldMkLst>
        <pc:spChg chg="mod">
          <ac:chgData name="John Stelling" userId="eaafbebf78cefb57" providerId="LiveId" clId="{3D3D3BEB-8662-4E79-9446-C4EFDE97A16C}" dt="2024-04-10T07:33:24.063" v="397" actId="2711"/>
          <ac:spMkLst>
            <pc:docMk/>
            <pc:sldMk cId="1691628763" sldId="828"/>
            <ac:spMk id="2" creationId="{F2FB3D5E-E06D-C5BD-E32D-A3DDEBD1F54F}"/>
          </ac:spMkLst>
        </pc:spChg>
        <pc:spChg chg="mod">
          <ac:chgData name="John Stelling" userId="eaafbebf78cefb57" providerId="LiveId" clId="{3D3D3BEB-8662-4E79-9446-C4EFDE97A16C}" dt="2024-04-10T07:33:24.063" v="397" actId="2711"/>
          <ac:spMkLst>
            <pc:docMk/>
            <pc:sldMk cId="1691628763" sldId="828"/>
            <ac:spMk id="4" creationId="{8F3D50B8-AA4E-A320-A7E5-A0E6B1280D57}"/>
          </ac:spMkLst>
        </pc:spChg>
        <pc:spChg chg="mod">
          <ac:chgData name="John Stelling" userId="eaafbebf78cefb57" providerId="LiveId" clId="{3D3D3BEB-8662-4E79-9446-C4EFDE97A16C}" dt="2024-04-10T07:33:24.063" v="397" actId="2711"/>
          <ac:spMkLst>
            <pc:docMk/>
            <pc:sldMk cId="1691628763" sldId="828"/>
            <ac:spMk id="6" creationId="{BAD70299-FA98-3F19-6481-07FE5E60BD55}"/>
          </ac:spMkLst>
        </pc:spChg>
        <pc:spChg chg="mod">
          <ac:chgData name="John Stelling" userId="eaafbebf78cefb57" providerId="LiveId" clId="{3D3D3BEB-8662-4E79-9446-C4EFDE97A16C}" dt="2024-04-10T07:33:24.063" v="397" actId="2711"/>
          <ac:spMkLst>
            <pc:docMk/>
            <pc:sldMk cId="1691628763" sldId="828"/>
            <ac:spMk id="7" creationId="{4B82AA53-1107-4C2C-E091-406EFC683593}"/>
          </ac:spMkLst>
        </pc:spChg>
        <pc:spChg chg="mod">
          <ac:chgData name="John Stelling" userId="eaafbebf78cefb57" providerId="LiveId" clId="{3D3D3BEB-8662-4E79-9446-C4EFDE97A16C}" dt="2024-04-10T07:33:24.063" v="397" actId="2711"/>
          <ac:spMkLst>
            <pc:docMk/>
            <pc:sldMk cId="1691628763" sldId="828"/>
            <ac:spMk id="9" creationId="{6E60C117-1D7A-0EED-E310-00BEC37D795D}"/>
          </ac:spMkLst>
        </pc:spChg>
        <pc:spChg chg="mod">
          <ac:chgData name="John Stelling" userId="eaafbebf78cefb57" providerId="LiveId" clId="{3D3D3BEB-8662-4E79-9446-C4EFDE97A16C}" dt="2024-04-10T07:33:24.063" v="397" actId="2711"/>
          <ac:spMkLst>
            <pc:docMk/>
            <pc:sldMk cId="1691628763" sldId="828"/>
            <ac:spMk id="10" creationId="{4B72B03A-214A-134E-BB49-CA30B4A15D33}"/>
          </ac:spMkLst>
        </pc:spChg>
        <pc:spChg chg="mod">
          <ac:chgData name="John Stelling" userId="eaafbebf78cefb57" providerId="LiveId" clId="{3D3D3BEB-8662-4E79-9446-C4EFDE97A16C}" dt="2024-04-10T07:33:24.063" v="397" actId="2711"/>
          <ac:spMkLst>
            <pc:docMk/>
            <pc:sldMk cId="1691628763" sldId="828"/>
            <ac:spMk id="11" creationId="{99C57FE7-A399-5A08-CC47-43C17443ED84}"/>
          </ac:spMkLst>
        </pc:spChg>
        <pc:spChg chg="mod">
          <ac:chgData name="John Stelling" userId="eaafbebf78cefb57" providerId="LiveId" clId="{3D3D3BEB-8662-4E79-9446-C4EFDE97A16C}" dt="2024-04-10T07:33:24.063" v="397" actId="2711"/>
          <ac:spMkLst>
            <pc:docMk/>
            <pc:sldMk cId="1691628763" sldId="828"/>
            <ac:spMk id="12" creationId="{45651AF5-1E89-8EBA-8DB2-949B9AD56306}"/>
          </ac:spMkLst>
        </pc:spChg>
        <pc:spChg chg="mod">
          <ac:chgData name="John Stelling" userId="eaafbebf78cefb57" providerId="LiveId" clId="{3D3D3BEB-8662-4E79-9446-C4EFDE97A16C}" dt="2024-04-10T07:44:19.391" v="501" actId="14100"/>
          <ac:spMkLst>
            <pc:docMk/>
            <pc:sldMk cId="1691628763" sldId="828"/>
            <ac:spMk id="17" creationId="{AFF6DFAC-6BE0-05EA-A849-BE0FA23213A6}"/>
          </ac:spMkLst>
        </pc:spChg>
        <pc:spChg chg="mod">
          <ac:chgData name="John Stelling" userId="eaafbebf78cefb57" providerId="LiveId" clId="{3D3D3BEB-8662-4E79-9446-C4EFDE97A16C}" dt="2024-04-10T07:44:14.032" v="500" actId="404"/>
          <ac:spMkLst>
            <pc:docMk/>
            <pc:sldMk cId="1691628763" sldId="828"/>
            <ac:spMk id="18" creationId="{20EA6FA9-B686-0E69-08F7-EFDAF0D4444B}"/>
          </ac:spMkLst>
        </pc:spChg>
      </pc:sldChg>
      <pc:sldChg chg="modSp mod">
        <pc:chgData name="John Stelling" userId="eaafbebf78cefb57" providerId="LiveId" clId="{3D3D3BEB-8662-4E79-9446-C4EFDE97A16C}" dt="2024-04-10T07:33:28.321" v="398" actId="2711"/>
        <pc:sldMkLst>
          <pc:docMk/>
          <pc:sldMk cId="507361817" sldId="829"/>
        </pc:sldMkLst>
        <pc:spChg chg="mod">
          <ac:chgData name="John Stelling" userId="eaafbebf78cefb57" providerId="LiveId" clId="{3D3D3BEB-8662-4E79-9446-C4EFDE97A16C}" dt="2024-04-10T07:33:28.321" v="398" actId="2711"/>
          <ac:spMkLst>
            <pc:docMk/>
            <pc:sldMk cId="507361817" sldId="829"/>
            <ac:spMk id="2" creationId="{A1CD4E76-8F15-2937-DB30-FCEE1B5282ED}"/>
          </ac:spMkLst>
        </pc:spChg>
        <pc:spChg chg="mod">
          <ac:chgData name="John Stelling" userId="eaafbebf78cefb57" providerId="LiveId" clId="{3D3D3BEB-8662-4E79-9446-C4EFDE97A16C}" dt="2024-04-10T07:33:28.321" v="398" actId="2711"/>
          <ac:spMkLst>
            <pc:docMk/>
            <pc:sldMk cId="507361817" sldId="829"/>
            <ac:spMk id="3" creationId="{6ED0986B-BFA3-D236-81DD-E6B3C1BFDA45}"/>
          </ac:spMkLst>
        </pc:spChg>
        <pc:spChg chg="mod">
          <ac:chgData name="John Stelling" userId="eaafbebf78cefb57" providerId="LiveId" clId="{3D3D3BEB-8662-4E79-9446-C4EFDE97A16C}" dt="2024-04-10T07:33:28.321" v="398" actId="2711"/>
          <ac:spMkLst>
            <pc:docMk/>
            <pc:sldMk cId="507361817" sldId="829"/>
            <ac:spMk id="10" creationId="{0155E710-1AAD-07C2-A14A-262AF82ABC8A}"/>
          </ac:spMkLst>
        </pc:spChg>
        <pc:spChg chg="mod">
          <ac:chgData name="John Stelling" userId="eaafbebf78cefb57" providerId="LiveId" clId="{3D3D3BEB-8662-4E79-9446-C4EFDE97A16C}" dt="2024-04-10T07:33:28.321" v="398" actId="2711"/>
          <ac:spMkLst>
            <pc:docMk/>
            <pc:sldMk cId="507361817" sldId="829"/>
            <ac:spMk id="11" creationId="{6DEA409D-9CB5-0007-75A1-FA7A679261BC}"/>
          </ac:spMkLst>
        </pc:spChg>
        <pc:spChg chg="mod">
          <ac:chgData name="John Stelling" userId="eaafbebf78cefb57" providerId="LiveId" clId="{3D3D3BEB-8662-4E79-9446-C4EFDE97A16C}" dt="2024-04-10T07:33:28.321" v="398" actId="2711"/>
          <ac:spMkLst>
            <pc:docMk/>
            <pc:sldMk cId="507361817" sldId="829"/>
            <ac:spMk id="13" creationId="{8F0C075A-94E9-834E-A09F-BA4C5E8A4C94}"/>
          </ac:spMkLst>
        </pc:spChg>
        <pc:spChg chg="mod">
          <ac:chgData name="John Stelling" userId="eaafbebf78cefb57" providerId="LiveId" clId="{3D3D3BEB-8662-4E79-9446-C4EFDE97A16C}" dt="2024-04-10T07:33:28.321" v="398" actId="2711"/>
          <ac:spMkLst>
            <pc:docMk/>
            <pc:sldMk cId="507361817" sldId="829"/>
            <ac:spMk id="14" creationId="{E4BEC9EE-4259-B5BF-A206-2A021CAB4866}"/>
          </ac:spMkLst>
        </pc:spChg>
      </pc:sldChg>
      <pc:sldChg chg="modSp mod modTransition">
        <pc:chgData name="John Stelling" userId="eaafbebf78cefb57" providerId="LiveId" clId="{3D3D3BEB-8662-4E79-9446-C4EFDE97A16C}" dt="2024-04-10T08:46:58.505" v="619"/>
        <pc:sldMkLst>
          <pc:docMk/>
          <pc:sldMk cId="2615117827" sldId="830"/>
        </pc:sldMkLst>
        <pc:spChg chg="mod">
          <ac:chgData name="John Stelling" userId="eaafbebf78cefb57" providerId="LiveId" clId="{3D3D3BEB-8662-4E79-9446-C4EFDE97A16C}" dt="2024-04-10T07:33:36.433" v="400" actId="2711"/>
          <ac:spMkLst>
            <pc:docMk/>
            <pc:sldMk cId="2615117827" sldId="830"/>
            <ac:spMk id="2" creationId="{39440B1C-A0EE-5A5B-7278-0B0B0C15AD44}"/>
          </ac:spMkLst>
        </pc:spChg>
        <pc:spChg chg="mod">
          <ac:chgData name="John Stelling" userId="eaafbebf78cefb57" providerId="LiveId" clId="{3D3D3BEB-8662-4E79-9446-C4EFDE97A16C}" dt="2024-04-10T07:33:36.433" v="400" actId="2711"/>
          <ac:spMkLst>
            <pc:docMk/>
            <pc:sldMk cId="2615117827" sldId="830"/>
            <ac:spMk id="3" creationId="{962F7F5C-AF25-B2A0-A112-B7AD70B8D711}"/>
          </ac:spMkLst>
        </pc:spChg>
        <pc:spChg chg="mod">
          <ac:chgData name="John Stelling" userId="eaafbebf78cefb57" providerId="LiveId" clId="{3D3D3BEB-8662-4E79-9446-C4EFDE97A16C}" dt="2024-04-10T07:33:36.433" v="400" actId="2711"/>
          <ac:spMkLst>
            <pc:docMk/>
            <pc:sldMk cId="2615117827" sldId="830"/>
            <ac:spMk id="4" creationId="{3A5EA4B5-77C3-7424-9EE5-EF9429F33C7D}"/>
          </ac:spMkLst>
        </pc:spChg>
        <pc:spChg chg="mod">
          <ac:chgData name="John Stelling" userId="eaafbebf78cefb57" providerId="LiveId" clId="{3D3D3BEB-8662-4E79-9446-C4EFDE97A16C}" dt="2024-04-10T07:33:36.433" v="400" actId="2711"/>
          <ac:spMkLst>
            <pc:docMk/>
            <pc:sldMk cId="2615117827" sldId="830"/>
            <ac:spMk id="5" creationId="{4B9D4A15-D9C8-4F1E-7EF0-727ABC452452}"/>
          </ac:spMkLst>
        </pc:spChg>
        <pc:spChg chg="mod">
          <ac:chgData name="John Stelling" userId="eaafbebf78cefb57" providerId="LiveId" clId="{3D3D3BEB-8662-4E79-9446-C4EFDE97A16C}" dt="2024-04-10T07:33:36.433" v="400" actId="2711"/>
          <ac:spMkLst>
            <pc:docMk/>
            <pc:sldMk cId="2615117827" sldId="830"/>
            <ac:spMk id="6" creationId="{4E2758DE-E5EA-4DCF-8E9B-F5163C0FBF30}"/>
          </ac:spMkLst>
        </pc:spChg>
        <pc:spChg chg="mod">
          <ac:chgData name="John Stelling" userId="eaafbebf78cefb57" providerId="LiveId" clId="{3D3D3BEB-8662-4E79-9446-C4EFDE97A16C}" dt="2024-04-10T07:33:36.433" v="400" actId="2711"/>
          <ac:spMkLst>
            <pc:docMk/>
            <pc:sldMk cId="2615117827" sldId="830"/>
            <ac:spMk id="8" creationId="{0501C4EA-87CF-EFD5-43C6-72751DF72BC0}"/>
          </ac:spMkLst>
        </pc:spChg>
        <pc:spChg chg="mod">
          <ac:chgData name="John Stelling" userId="eaafbebf78cefb57" providerId="LiveId" clId="{3D3D3BEB-8662-4E79-9446-C4EFDE97A16C}" dt="2024-04-10T07:33:36.433" v="400" actId="2711"/>
          <ac:spMkLst>
            <pc:docMk/>
            <pc:sldMk cId="2615117827" sldId="830"/>
            <ac:spMk id="9" creationId="{309AB8B0-4CB8-F737-BD81-1D7C84261E06}"/>
          </ac:spMkLst>
        </pc:spChg>
        <pc:spChg chg="mod">
          <ac:chgData name="John Stelling" userId="eaafbebf78cefb57" providerId="LiveId" clId="{3D3D3BEB-8662-4E79-9446-C4EFDE97A16C}" dt="2024-04-10T07:33:36.433" v="400" actId="2711"/>
          <ac:spMkLst>
            <pc:docMk/>
            <pc:sldMk cId="2615117827" sldId="830"/>
            <ac:spMk id="10" creationId="{EF94215C-2AEF-7676-C2F7-1E1C35077325}"/>
          </ac:spMkLst>
        </pc:spChg>
        <pc:spChg chg="mod">
          <ac:chgData name="John Stelling" userId="eaafbebf78cefb57" providerId="LiveId" clId="{3D3D3BEB-8662-4E79-9446-C4EFDE97A16C}" dt="2024-04-10T07:33:36.433" v="400" actId="2711"/>
          <ac:spMkLst>
            <pc:docMk/>
            <pc:sldMk cId="2615117827" sldId="830"/>
            <ac:spMk id="11" creationId="{D506556C-4F79-3620-2054-4648B748FFE8}"/>
          </ac:spMkLst>
        </pc:spChg>
        <pc:spChg chg="mod">
          <ac:chgData name="John Stelling" userId="eaafbebf78cefb57" providerId="LiveId" clId="{3D3D3BEB-8662-4E79-9446-C4EFDE97A16C}" dt="2024-04-10T07:33:36.433" v="400" actId="2711"/>
          <ac:spMkLst>
            <pc:docMk/>
            <pc:sldMk cId="2615117827" sldId="830"/>
            <ac:spMk id="13" creationId="{28ED5E8B-B0F9-6449-712F-C45A1D87A612}"/>
          </ac:spMkLst>
        </pc:spChg>
        <pc:spChg chg="mod">
          <ac:chgData name="John Stelling" userId="eaafbebf78cefb57" providerId="LiveId" clId="{3D3D3BEB-8662-4E79-9446-C4EFDE97A16C}" dt="2024-04-10T07:33:36.433" v="400" actId="2711"/>
          <ac:spMkLst>
            <pc:docMk/>
            <pc:sldMk cId="2615117827" sldId="830"/>
            <ac:spMk id="14" creationId="{136D5073-0858-DFB9-69B2-93409BC02207}"/>
          </ac:spMkLst>
        </pc:spChg>
        <pc:spChg chg="mod">
          <ac:chgData name="John Stelling" userId="eaafbebf78cefb57" providerId="LiveId" clId="{3D3D3BEB-8662-4E79-9446-C4EFDE97A16C}" dt="2024-04-10T07:33:36.433" v="400" actId="2711"/>
          <ac:spMkLst>
            <pc:docMk/>
            <pc:sldMk cId="2615117827" sldId="830"/>
            <ac:spMk id="15" creationId="{E1785770-7C9D-348F-C8B3-C8BAA1C83461}"/>
          </ac:spMkLst>
        </pc:spChg>
        <pc:spChg chg="mod">
          <ac:chgData name="John Stelling" userId="eaafbebf78cefb57" providerId="LiveId" clId="{3D3D3BEB-8662-4E79-9446-C4EFDE97A16C}" dt="2024-04-10T07:33:36.433" v="400" actId="2711"/>
          <ac:spMkLst>
            <pc:docMk/>
            <pc:sldMk cId="2615117827" sldId="830"/>
            <ac:spMk id="18" creationId="{3258C08B-FD0E-D39D-AFD8-94EBD7153251}"/>
          </ac:spMkLst>
        </pc:spChg>
      </pc:sldChg>
      <pc:sldChg chg="modSp mod">
        <pc:chgData name="John Stelling" userId="eaafbebf78cefb57" providerId="LiveId" clId="{3D3D3BEB-8662-4E79-9446-C4EFDE97A16C}" dt="2024-04-10T07:33:39.575" v="401" actId="2711"/>
        <pc:sldMkLst>
          <pc:docMk/>
          <pc:sldMk cId="1721025484" sldId="831"/>
        </pc:sldMkLst>
        <pc:spChg chg="mod">
          <ac:chgData name="John Stelling" userId="eaafbebf78cefb57" providerId="LiveId" clId="{3D3D3BEB-8662-4E79-9446-C4EFDE97A16C}" dt="2024-04-10T07:33:39.575" v="401" actId="2711"/>
          <ac:spMkLst>
            <pc:docMk/>
            <pc:sldMk cId="1721025484" sldId="831"/>
            <ac:spMk id="2" creationId="{1264B322-798E-7793-36F7-0E95A295A725}"/>
          </ac:spMkLst>
        </pc:spChg>
        <pc:spChg chg="mod">
          <ac:chgData name="John Stelling" userId="eaafbebf78cefb57" providerId="LiveId" clId="{3D3D3BEB-8662-4E79-9446-C4EFDE97A16C}" dt="2024-04-10T07:33:39.575" v="401" actId="2711"/>
          <ac:spMkLst>
            <pc:docMk/>
            <pc:sldMk cId="1721025484" sldId="831"/>
            <ac:spMk id="6" creationId="{63DBAA65-8BE4-0B30-39DB-6A012EA7DE0F}"/>
          </ac:spMkLst>
        </pc:spChg>
        <pc:spChg chg="mod">
          <ac:chgData name="John Stelling" userId="eaafbebf78cefb57" providerId="LiveId" clId="{3D3D3BEB-8662-4E79-9446-C4EFDE97A16C}" dt="2024-04-10T07:33:39.575" v="401" actId="2711"/>
          <ac:spMkLst>
            <pc:docMk/>
            <pc:sldMk cId="1721025484" sldId="831"/>
            <ac:spMk id="11" creationId="{ED142095-2050-5511-E809-825D3F2B1E98}"/>
          </ac:spMkLst>
        </pc:spChg>
        <pc:spChg chg="mod">
          <ac:chgData name="John Stelling" userId="eaafbebf78cefb57" providerId="LiveId" clId="{3D3D3BEB-8662-4E79-9446-C4EFDE97A16C}" dt="2024-04-10T07:33:39.575" v="401" actId="2711"/>
          <ac:spMkLst>
            <pc:docMk/>
            <pc:sldMk cId="1721025484" sldId="831"/>
            <ac:spMk id="12" creationId="{CC08630D-66AA-9648-E27B-4DBF6E3B805D}"/>
          </ac:spMkLst>
        </pc:spChg>
        <pc:spChg chg="mod">
          <ac:chgData name="John Stelling" userId="eaafbebf78cefb57" providerId="LiveId" clId="{3D3D3BEB-8662-4E79-9446-C4EFDE97A16C}" dt="2024-04-10T07:33:39.575" v="401" actId="2711"/>
          <ac:spMkLst>
            <pc:docMk/>
            <pc:sldMk cId="1721025484" sldId="831"/>
            <ac:spMk id="14" creationId="{780F5F89-E1FE-EA81-445A-04EBEC6C3B4F}"/>
          </ac:spMkLst>
        </pc:spChg>
        <pc:spChg chg="mod">
          <ac:chgData name="John Stelling" userId="eaafbebf78cefb57" providerId="LiveId" clId="{3D3D3BEB-8662-4E79-9446-C4EFDE97A16C}" dt="2024-04-10T07:33:39.575" v="401" actId="2711"/>
          <ac:spMkLst>
            <pc:docMk/>
            <pc:sldMk cId="1721025484" sldId="831"/>
            <ac:spMk id="15" creationId="{6FD7FE46-392A-2250-50D7-D4F89F2EAA13}"/>
          </ac:spMkLst>
        </pc:spChg>
      </pc:sldChg>
      <pc:sldChg chg="modSp mod">
        <pc:chgData name="John Stelling" userId="eaafbebf78cefb57" providerId="LiveId" clId="{3D3D3BEB-8662-4E79-9446-C4EFDE97A16C}" dt="2024-04-10T07:34:06.029" v="409" actId="2711"/>
        <pc:sldMkLst>
          <pc:docMk/>
          <pc:sldMk cId="965665122" sldId="832"/>
        </pc:sldMkLst>
        <pc:spChg chg="mod">
          <ac:chgData name="John Stelling" userId="eaafbebf78cefb57" providerId="LiveId" clId="{3D3D3BEB-8662-4E79-9446-C4EFDE97A16C}" dt="2024-04-10T07:34:06.029" v="409" actId="2711"/>
          <ac:spMkLst>
            <pc:docMk/>
            <pc:sldMk cId="965665122" sldId="832"/>
            <ac:spMk id="3" creationId="{3A16A3D9-60D7-B12A-DE38-EE7E139954F0}"/>
          </ac:spMkLst>
        </pc:spChg>
        <pc:spChg chg="mod">
          <ac:chgData name="John Stelling" userId="eaafbebf78cefb57" providerId="LiveId" clId="{3D3D3BEB-8662-4E79-9446-C4EFDE97A16C}" dt="2024-04-10T07:34:06.029" v="409" actId="2711"/>
          <ac:spMkLst>
            <pc:docMk/>
            <pc:sldMk cId="965665122" sldId="832"/>
            <ac:spMk id="4" creationId="{D577CF35-2EC3-5BF1-7C1F-A107DE9A80C4}"/>
          </ac:spMkLst>
        </pc:spChg>
        <pc:spChg chg="mod">
          <ac:chgData name="John Stelling" userId="eaafbebf78cefb57" providerId="LiveId" clId="{3D3D3BEB-8662-4E79-9446-C4EFDE97A16C}" dt="2024-04-10T07:34:06.029" v="409" actId="2711"/>
          <ac:spMkLst>
            <pc:docMk/>
            <pc:sldMk cId="965665122" sldId="832"/>
            <ac:spMk id="7" creationId="{C1111612-C5C9-ECCB-72A8-3E3F26C92A12}"/>
          </ac:spMkLst>
        </pc:spChg>
        <pc:spChg chg="mod">
          <ac:chgData name="John Stelling" userId="eaafbebf78cefb57" providerId="LiveId" clId="{3D3D3BEB-8662-4E79-9446-C4EFDE97A16C}" dt="2024-04-10T07:34:06.029" v="409" actId="2711"/>
          <ac:spMkLst>
            <pc:docMk/>
            <pc:sldMk cId="965665122" sldId="832"/>
            <ac:spMk id="8" creationId="{D38E65F6-EC03-7AE6-A2CF-17C910AB0AA7}"/>
          </ac:spMkLst>
        </pc:spChg>
        <pc:spChg chg="mod">
          <ac:chgData name="John Stelling" userId="eaafbebf78cefb57" providerId="LiveId" clId="{3D3D3BEB-8662-4E79-9446-C4EFDE97A16C}" dt="2024-04-10T07:34:06.029" v="409" actId="2711"/>
          <ac:spMkLst>
            <pc:docMk/>
            <pc:sldMk cId="965665122" sldId="832"/>
            <ac:spMk id="16" creationId="{5D89FCC4-B328-CB20-F479-88833A7F1D39}"/>
          </ac:spMkLst>
        </pc:spChg>
        <pc:spChg chg="mod">
          <ac:chgData name="John Stelling" userId="eaafbebf78cefb57" providerId="LiveId" clId="{3D3D3BEB-8662-4E79-9446-C4EFDE97A16C}" dt="2024-04-10T07:34:06.029" v="409" actId="2711"/>
          <ac:spMkLst>
            <pc:docMk/>
            <pc:sldMk cId="965665122" sldId="832"/>
            <ac:spMk id="17" creationId="{8ADA4B84-858A-16AC-FC83-B89166ED16F8}"/>
          </ac:spMkLst>
        </pc:spChg>
      </pc:sldChg>
      <pc:sldChg chg="addSp delSp modSp mod">
        <pc:chgData name="John Stelling" userId="eaafbebf78cefb57" providerId="LiveId" clId="{3D3D3BEB-8662-4E79-9446-C4EFDE97A16C}" dt="2024-04-10T07:34:41.139" v="419" actId="2711"/>
        <pc:sldMkLst>
          <pc:docMk/>
          <pc:sldMk cId="859589110" sldId="833"/>
        </pc:sldMkLst>
        <pc:spChg chg="add del mod">
          <ac:chgData name="John Stelling" userId="eaafbebf78cefb57" providerId="LiveId" clId="{3D3D3BEB-8662-4E79-9446-C4EFDE97A16C}" dt="2024-04-10T07:34:41.139" v="419" actId="2711"/>
          <ac:spMkLst>
            <pc:docMk/>
            <pc:sldMk cId="859589110" sldId="833"/>
            <ac:spMk id="2" creationId="{850EEE91-EE7C-604E-8629-7C81C950388C}"/>
          </ac:spMkLst>
        </pc:spChg>
        <pc:spChg chg="add del mod">
          <ac:chgData name="John Stelling" userId="eaafbebf78cefb57" providerId="LiveId" clId="{3D3D3BEB-8662-4E79-9446-C4EFDE97A16C}" dt="2024-04-10T07:34:41.139" v="419" actId="2711"/>
          <ac:spMkLst>
            <pc:docMk/>
            <pc:sldMk cId="859589110" sldId="833"/>
            <ac:spMk id="10" creationId="{39F59C35-4719-2180-0AAB-3CF72902BBC3}"/>
          </ac:spMkLst>
        </pc:spChg>
        <pc:spChg chg="mod">
          <ac:chgData name="John Stelling" userId="eaafbebf78cefb57" providerId="LiveId" clId="{3D3D3BEB-8662-4E79-9446-C4EFDE97A16C}" dt="2024-04-10T07:34:41.139" v="419" actId="2711"/>
          <ac:spMkLst>
            <pc:docMk/>
            <pc:sldMk cId="859589110" sldId="833"/>
            <ac:spMk id="13" creationId="{F18C5156-B4C3-DBFC-D663-8B3B7ADC35B9}"/>
          </ac:spMkLst>
        </pc:spChg>
        <pc:spChg chg="mod">
          <ac:chgData name="John Stelling" userId="eaafbebf78cefb57" providerId="LiveId" clId="{3D3D3BEB-8662-4E79-9446-C4EFDE97A16C}" dt="2024-04-10T07:34:41.139" v="419" actId="2711"/>
          <ac:spMkLst>
            <pc:docMk/>
            <pc:sldMk cId="859589110" sldId="833"/>
            <ac:spMk id="14" creationId="{1CA26E15-5D49-F028-8878-F2D5E971DA97}"/>
          </ac:spMkLst>
        </pc:spChg>
        <pc:spChg chg="mod">
          <ac:chgData name="John Stelling" userId="eaafbebf78cefb57" providerId="LiveId" clId="{3D3D3BEB-8662-4E79-9446-C4EFDE97A16C}" dt="2024-04-10T07:34:41.139" v="419" actId="2711"/>
          <ac:spMkLst>
            <pc:docMk/>
            <pc:sldMk cId="859589110" sldId="833"/>
            <ac:spMk id="16" creationId="{34B209D1-22E7-6282-4AB4-EF2DF2C038F9}"/>
          </ac:spMkLst>
        </pc:spChg>
        <pc:spChg chg="mod">
          <ac:chgData name="John Stelling" userId="eaafbebf78cefb57" providerId="LiveId" clId="{3D3D3BEB-8662-4E79-9446-C4EFDE97A16C}" dt="2024-04-10T07:34:41.139" v="419" actId="2711"/>
          <ac:spMkLst>
            <pc:docMk/>
            <pc:sldMk cId="859589110" sldId="833"/>
            <ac:spMk id="17" creationId="{7448B399-E7B3-6B26-F150-0A65970050C8}"/>
          </ac:spMkLst>
        </pc:spChg>
        <pc:grpChg chg="add del">
          <ac:chgData name="John Stelling" userId="eaafbebf78cefb57" providerId="LiveId" clId="{3D3D3BEB-8662-4E79-9446-C4EFDE97A16C}" dt="2024-04-10T07:34:21.075" v="415" actId="21"/>
          <ac:grpSpMkLst>
            <pc:docMk/>
            <pc:sldMk cId="859589110" sldId="833"/>
            <ac:grpSpMk id="12" creationId="{905CBF02-3895-3070-A9CC-A605E8E1D0DF}"/>
          </ac:grpSpMkLst>
        </pc:grpChg>
        <pc:grpChg chg="add del">
          <ac:chgData name="John Stelling" userId="eaafbebf78cefb57" providerId="LiveId" clId="{3D3D3BEB-8662-4E79-9446-C4EFDE97A16C}" dt="2024-04-10T07:34:21.075" v="415" actId="21"/>
          <ac:grpSpMkLst>
            <pc:docMk/>
            <pc:sldMk cId="859589110" sldId="833"/>
            <ac:grpSpMk id="15" creationId="{CFEE3AC0-B3D3-F984-D4F0-8F60F891C1D7}"/>
          </ac:grpSpMkLst>
        </pc:grpChg>
        <pc:picChg chg="add del">
          <ac:chgData name="John Stelling" userId="eaafbebf78cefb57" providerId="LiveId" clId="{3D3D3BEB-8662-4E79-9446-C4EFDE97A16C}" dt="2024-04-10T07:34:21.075" v="415" actId="21"/>
          <ac:picMkLst>
            <pc:docMk/>
            <pc:sldMk cId="859589110" sldId="833"/>
            <ac:picMk id="11" creationId="{B0D5AB9F-C77B-8B2C-D0FD-27049F6E22D3}"/>
          </ac:picMkLst>
        </pc:picChg>
      </pc:sldChg>
      <pc:sldChg chg="modSp mod">
        <pc:chgData name="John Stelling" userId="eaafbebf78cefb57" providerId="LiveId" clId="{3D3D3BEB-8662-4E79-9446-C4EFDE97A16C}" dt="2024-04-10T07:46:05.746" v="516" actId="20577"/>
        <pc:sldMkLst>
          <pc:docMk/>
          <pc:sldMk cId="541976076" sldId="834"/>
        </pc:sldMkLst>
        <pc:spChg chg="mod">
          <ac:chgData name="John Stelling" userId="eaafbebf78cefb57" providerId="LiveId" clId="{3D3D3BEB-8662-4E79-9446-C4EFDE97A16C}" dt="2024-04-10T07:46:05.746" v="516" actId="20577"/>
          <ac:spMkLst>
            <pc:docMk/>
            <pc:sldMk cId="541976076" sldId="834"/>
            <ac:spMk id="10" creationId="{CC77A45E-62CC-FD41-CE01-783186522E19}"/>
          </ac:spMkLst>
        </pc:spChg>
      </pc:sldChg>
      <pc:sldChg chg="modSp mod">
        <pc:chgData name="John Stelling" userId="eaafbebf78cefb57" providerId="LiveId" clId="{3D3D3BEB-8662-4E79-9446-C4EFDE97A16C}" dt="2024-04-10T07:34:52.820" v="422" actId="2711"/>
        <pc:sldMkLst>
          <pc:docMk/>
          <pc:sldMk cId="3952653364" sldId="835"/>
        </pc:sldMkLst>
        <pc:spChg chg="mod">
          <ac:chgData name="John Stelling" userId="eaafbebf78cefb57" providerId="LiveId" clId="{3D3D3BEB-8662-4E79-9446-C4EFDE97A16C}" dt="2024-04-10T07:34:52.820" v="422" actId="2711"/>
          <ac:spMkLst>
            <pc:docMk/>
            <pc:sldMk cId="3952653364" sldId="835"/>
            <ac:spMk id="4" creationId="{16EB360D-437C-1367-A7AD-2B9CC0DDA965}"/>
          </ac:spMkLst>
        </pc:spChg>
        <pc:spChg chg="mod">
          <ac:chgData name="John Stelling" userId="eaafbebf78cefb57" providerId="LiveId" clId="{3D3D3BEB-8662-4E79-9446-C4EFDE97A16C}" dt="2024-04-10T07:34:52.820" v="422" actId="2711"/>
          <ac:spMkLst>
            <pc:docMk/>
            <pc:sldMk cId="3952653364" sldId="835"/>
            <ac:spMk id="6" creationId="{97DEE5FE-C655-DE17-1059-5999AD0704C1}"/>
          </ac:spMkLst>
        </pc:spChg>
        <pc:spChg chg="mod">
          <ac:chgData name="John Stelling" userId="eaafbebf78cefb57" providerId="LiveId" clId="{3D3D3BEB-8662-4E79-9446-C4EFDE97A16C}" dt="2024-04-10T07:34:52.820" v="422" actId="2711"/>
          <ac:spMkLst>
            <pc:docMk/>
            <pc:sldMk cId="3952653364" sldId="835"/>
            <ac:spMk id="7" creationId="{93976A06-A9F3-087B-8CF6-6B9AF6537238}"/>
          </ac:spMkLst>
        </pc:spChg>
        <pc:spChg chg="mod">
          <ac:chgData name="John Stelling" userId="eaafbebf78cefb57" providerId="LiveId" clId="{3D3D3BEB-8662-4E79-9446-C4EFDE97A16C}" dt="2024-04-10T07:34:52.820" v="422" actId="2711"/>
          <ac:spMkLst>
            <pc:docMk/>
            <pc:sldMk cId="3952653364" sldId="835"/>
            <ac:spMk id="9" creationId="{7FA8EB09-56EF-F54F-4F2B-1790726048C5}"/>
          </ac:spMkLst>
        </pc:spChg>
        <pc:spChg chg="mod">
          <ac:chgData name="John Stelling" userId="eaafbebf78cefb57" providerId="LiveId" clId="{3D3D3BEB-8662-4E79-9446-C4EFDE97A16C}" dt="2024-04-10T07:34:52.820" v="422" actId="2711"/>
          <ac:spMkLst>
            <pc:docMk/>
            <pc:sldMk cId="3952653364" sldId="835"/>
            <ac:spMk id="10" creationId="{59B5C6E8-1704-8529-4314-5C537F3CF674}"/>
          </ac:spMkLst>
        </pc:spChg>
        <pc:spChg chg="mod">
          <ac:chgData name="John Stelling" userId="eaafbebf78cefb57" providerId="LiveId" clId="{3D3D3BEB-8662-4E79-9446-C4EFDE97A16C}" dt="2024-04-10T07:34:52.820" v="422" actId="2711"/>
          <ac:spMkLst>
            <pc:docMk/>
            <pc:sldMk cId="3952653364" sldId="835"/>
            <ac:spMk id="11" creationId="{91994E31-CF86-814F-E1A9-AF608E4BBBB1}"/>
          </ac:spMkLst>
        </pc:spChg>
        <pc:spChg chg="mod">
          <ac:chgData name="John Stelling" userId="eaafbebf78cefb57" providerId="LiveId" clId="{3D3D3BEB-8662-4E79-9446-C4EFDE97A16C}" dt="2024-04-10T07:34:52.820" v="422" actId="2711"/>
          <ac:spMkLst>
            <pc:docMk/>
            <pc:sldMk cId="3952653364" sldId="835"/>
            <ac:spMk id="12" creationId="{5827DA09-A765-AA36-771E-BA0DE784FBEA}"/>
          </ac:spMkLst>
        </pc:spChg>
        <pc:spChg chg="mod">
          <ac:chgData name="John Stelling" userId="eaafbebf78cefb57" providerId="LiveId" clId="{3D3D3BEB-8662-4E79-9446-C4EFDE97A16C}" dt="2024-04-10T07:34:52.820" v="422" actId="2711"/>
          <ac:spMkLst>
            <pc:docMk/>
            <pc:sldMk cId="3952653364" sldId="835"/>
            <ac:spMk id="13" creationId="{9D9DC42C-9B0F-FA15-321D-F76993938671}"/>
          </ac:spMkLst>
        </pc:spChg>
      </pc:sldChg>
      <pc:sldChg chg="modSp mod">
        <pc:chgData name="John Stelling" userId="eaafbebf78cefb57" providerId="LiveId" clId="{3D3D3BEB-8662-4E79-9446-C4EFDE97A16C}" dt="2024-04-10T07:35:07.991" v="425" actId="2711"/>
        <pc:sldMkLst>
          <pc:docMk/>
          <pc:sldMk cId="875343636" sldId="836"/>
        </pc:sldMkLst>
        <pc:spChg chg="mod">
          <ac:chgData name="John Stelling" userId="eaafbebf78cefb57" providerId="LiveId" clId="{3D3D3BEB-8662-4E79-9446-C4EFDE97A16C}" dt="2024-04-10T07:35:07.991" v="425" actId="2711"/>
          <ac:spMkLst>
            <pc:docMk/>
            <pc:sldMk cId="875343636" sldId="836"/>
            <ac:spMk id="3" creationId="{05EC5214-D9A3-8673-65AC-EDD7C97E9D4A}"/>
          </ac:spMkLst>
        </pc:spChg>
        <pc:spChg chg="mod">
          <ac:chgData name="John Stelling" userId="eaafbebf78cefb57" providerId="LiveId" clId="{3D3D3BEB-8662-4E79-9446-C4EFDE97A16C}" dt="2024-04-10T07:35:07.991" v="425" actId="2711"/>
          <ac:spMkLst>
            <pc:docMk/>
            <pc:sldMk cId="875343636" sldId="836"/>
            <ac:spMk id="4" creationId="{4538E584-08FA-C6D2-2CB6-FD171B275AB4}"/>
          </ac:spMkLst>
        </pc:spChg>
        <pc:spChg chg="mod">
          <ac:chgData name="John Stelling" userId="eaafbebf78cefb57" providerId="LiveId" clId="{3D3D3BEB-8662-4E79-9446-C4EFDE97A16C}" dt="2024-04-10T07:35:07.991" v="425" actId="2711"/>
          <ac:spMkLst>
            <pc:docMk/>
            <pc:sldMk cId="875343636" sldId="836"/>
            <ac:spMk id="7" creationId="{AB84ADA6-F1C4-3E0A-9EF5-ADE40F0F2777}"/>
          </ac:spMkLst>
        </pc:spChg>
        <pc:spChg chg="mod">
          <ac:chgData name="John Stelling" userId="eaafbebf78cefb57" providerId="LiveId" clId="{3D3D3BEB-8662-4E79-9446-C4EFDE97A16C}" dt="2024-04-10T07:35:07.991" v="425" actId="2711"/>
          <ac:spMkLst>
            <pc:docMk/>
            <pc:sldMk cId="875343636" sldId="836"/>
            <ac:spMk id="8" creationId="{1552EDED-8810-78B4-5E6E-EECDE81AB337}"/>
          </ac:spMkLst>
        </pc:spChg>
        <pc:spChg chg="mod">
          <ac:chgData name="John Stelling" userId="eaafbebf78cefb57" providerId="LiveId" clId="{3D3D3BEB-8662-4E79-9446-C4EFDE97A16C}" dt="2024-04-10T07:35:07.991" v="425" actId="2711"/>
          <ac:spMkLst>
            <pc:docMk/>
            <pc:sldMk cId="875343636" sldId="836"/>
            <ac:spMk id="16" creationId="{FB1775E5-4E13-C0F5-C5D4-C04E9030F160}"/>
          </ac:spMkLst>
        </pc:spChg>
        <pc:spChg chg="mod">
          <ac:chgData name="John Stelling" userId="eaafbebf78cefb57" providerId="LiveId" clId="{3D3D3BEB-8662-4E79-9446-C4EFDE97A16C}" dt="2024-04-10T07:35:07.991" v="425" actId="2711"/>
          <ac:spMkLst>
            <pc:docMk/>
            <pc:sldMk cId="875343636" sldId="836"/>
            <ac:spMk id="17" creationId="{4F4F4DA5-0BF5-502A-DC57-BAD6BAB657D1}"/>
          </ac:spMkLst>
        </pc:spChg>
      </pc:sldChg>
      <pc:sldChg chg="modSp mod">
        <pc:chgData name="John Stelling" userId="eaafbebf78cefb57" providerId="LiveId" clId="{3D3D3BEB-8662-4E79-9446-C4EFDE97A16C}" dt="2024-04-10T07:35:25.931" v="431" actId="1037"/>
        <pc:sldMkLst>
          <pc:docMk/>
          <pc:sldMk cId="2205976594" sldId="837"/>
        </pc:sldMkLst>
        <pc:spChg chg="mod">
          <ac:chgData name="John Stelling" userId="eaafbebf78cefb57" providerId="LiveId" clId="{3D3D3BEB-8662-4E79-9446-C4EFDE97A16C}" dt="2024-04-10T07:35:25.931" v="431" actId="1037"/>
          <ac:spMkLst>
            <pc:docMk/>
            <pc:sldMk cId="2205976594" sldId="837"/>
            <ac:spMk id="2" creationId="{286889E8-1830-8A7C-1C26-456A5C0076E2}"/>
          </ac:spMkLst>
        </pc:spChg>
        <pc:spChg chg="mod">
          <ac:chgData name="John Stelling" userId="eaafbebf78cefb57" providerId="LiveId" clId="{3D3D3BEB-8662-4E79-9446-C4EFDE97A16C}" dt="2024-04-10T07:35:25.931" v="431" actId="1037"/>
          <ac:spMkLst>
            <pc:docMk/>
            <pc:sldMk cId="2205976594" sldId="837"/>
            <ac:spMk id="3" creationId="{848840BF-30EB-4BBB-6420-42F0CB3C0BCD}"/>
          </ac:spMkLst>
        </pc:spChg>
        <pc:spChg chg="mod">
          <ac:chgData name="John Stelling" userId="eaafbebf78cefb57" providerId="LiveId" clId="{3D3D3BEB-8662-4E79-9446-C4EFDE97A16C}" dt="2024-04-10T07:35:25.931" v="431" actId="1037"/>
          <ac:spMkLst>
            <pc:docMk/>
            <pc:sldMk cId="2205976594" sldId="837"/>
            <ac:spMk id="4" creationId="{BF230BF2-0D8C-179D-E60E-6F896EA6F8D0}"/>
          </ac:spMkLst>
        </pc:spChg>
        <pc:spChg chg="mod">
          <ac:chgData name="John Stelling" userId="eaafbebf78cefb57" providerId="LiveId" clId="{3D3D3BEB-8662-4E79-9446-C4EFDE97A16C}" dt="2024-04-10T07:35:25.931" v="431" actId="1037"/>
          <ac:spMkLst>
            <pc:docMk/>
            <pc:sldMk cId="2205976594" sldId="837"/>
            <ac:spMk id="5" creationId="{E95FD162-38D2-892C-BCFA-9E5EB4DFD441}"/>
          </ac:spMkLst>
        </pc:spChg>
        <pc:spChg chg="mod">
          <ac:chgData name="John Stelling" userId="eaafbebf78cefb57" providerId="LiveId" clId="{3D3D3BEB-8662-4E79-9446-C4EFDE97A16C}" dt="2024-04-10T07:35:25.931" v="431" actId="1037"/>
          <ac:spMkLst>
            <pc:docMk/>
            <pc:sldMk cId="2205976594" sldId="837"/>
            <ac:spMk id="6" creationId="{AD4CC5F7-C1F0-99E7-A314-11B0C5FCA6F8}"/>
          </ac:spMkLst>
        </pc:spChg>
        <pc:spChg chg="mod">
          <ac:chgData name="John Stelling" userId="eaafbebf78cefb57" providerId="LiveId" clId="{3D3D3BEB-8662-4E79-9446-C4EFDE97A16C}" dt="2024-04-10T07:35:25.931" v="431" actId="1037"/>
          <ac:spMkLst>
            <pc:docMk/>
            <pc:sldMk cId="2205976594" sldId="837"/>
            <ac:spMk id="7" creationId="{2A260D9A-5185-82D2-2598-58E4C43D7305}"/>
          </ac:spMkLst>
        </pc:spChg>
        <pc:spChg chg="mod">
          <ac:chgData name="John Stelling" userId="eaafbebf78cefb57" providerId="LiveId" clId="{3D3D3BEB-8662-4E79-9446-C4EFDE97A16C}" dt="2024-04-10T07:35:24.287" v="429" actId="2711"/>
          <ac:spMkLst>
            <pc:docMk/>
            <pc:sldMk cId="2205976594" sldId="837"/>
            <ac:spMk id="10" creationId="{50AAC2C3-EBC6-8D8B-7B15-18D6AACFE93E}"/>
          </ac:spMkLst>
        </pc:spChg>
        <pc:spChg chg="mod">
          <ac:chgData name="John Stelling" userId="eaafbebf78cefb57" providerId="LiveId" clId="{3D3D3BEB-8662-4E79-9446-C4EFDE97A16C}" dt="2024-04-10T07:35:24.287" v="429" actId="2711"/>
          <ac:spMkLst>
            <pc:docMk/>
            <pc:sldMk cId="2205976594" sldId="837"/>
            <ac:spMk id="11" creationId="{C760C61D-A74F-B7E1-B807-5559891E9D1A}"/>
          </ac:spMkLst>
        </pc:spChg>
        <pc:spChg chg="mod">
          <ac:chgData name="John Stelling" userId="eaafbebf78cefb57" providerId="LiveId" clId="{3D3D3BEB-8662-4E79-9446-C4EFDE97A16C}" dt="2024-04-10T07:35:24.287" v="429" actId="2711"/>
          <ac:spMkLst>
            <pc:docMk/>
            <pc:sldMk cId="2205976594" sldId="837"/>
            <ac:spMk id="13" creationId="{83808646-D1E8-24ED-EAD6-F1F977C26E4A}"/>
          </ac:spMkLst>
        </pc:spChg>
        <pc:spChg chg="mod">
          <ac:chgData name="John Stelling" userId="eaafbebf78cefb57" providerId="LiveId" clId="{3D3D3BEB-8662-4E79-9446-C4EFDE97A16C}" dt="2024-04-10T07:35:24.287" v="429" actId="2711"/>
          <ac:spMkLst>
            <pc:docMk/>
            <pc:sldMk cId="2205976594" sldId="837"/>
            <ac:spMk id="14" creationId="{5C0936C0-31A1-117F-CA5F-9CD210C671B5}"/>
          </ac:spMkLst>
        </pc:spChg>
        <pc:grpChg chg="mod">
          <ac:chgData name="John Stelling" userId="eaafbebf78cefb57" providerId="LiveId" clId="{3D3D3BEB-8662-4E79-9446-C4EFDE97A16C}" dt="2024-04-10T07:35:25.931" v="431" actId="1037"/>
          <ac:grpSpMkLst>
            <pc:docMk/>
            <pc:sldMk cId="2205976594" sldId="837"/>
            <ac:grpSpMk id="9" creationId="{9BFFBD53-2D04-718F-BD09-E3BA168C3563}"/>
          </ac:grpSpMkLst>
        </pc:grpChg>
        <pc:grpChg chg="mod">
          <ac:chgData name="John Stelling" userId="eaafbebf78cefb57" providerId="LiveId" clId="{3D3D3BEB-8662-4E79-9446-C4EFDE97A16C}" dt="2024-04-10T07:35:25.931" v="431" actId="1037"/>
          <ac:grpSpMkLst>
            <pc:docMk/>
            <pc:sldMk cId="2205976594" sldId="837"/>
            <ac:grpSpMk id="12" creationId="{77845623-60A1-511C-9248-FE80AD280331}"/>
          </ac:grpSpMkLst>
        </pc:grpChg>
        <pc:picChg chg="mod">
          <ac:chgData name="John Stelling" userId="eaafbebf78cefb57" providerId="LiveId" clId="{3D3D3BEB-8662-4E79-9446-C4EFDE97A16C}" dt="2024-04-10T07:35:25.931" v="431" actId="1037"/>
          <ac:picMkLst>
            <pc:docMk/>
            <pc:sldMk cId="2205976594" sldId="837"/>
            <ac:picMk id="16" creationId="{1D3E6165-DD16-3C35-556A-122CD6528917}"/>
          </ac:picMkLst>
        </pc:picChg>
      </pc:sldChg>
      <pc:sldChg chg="modSp mod">
        <pc:chgData name="John Stelling" userId="eaafbebf78cefb57" providerId="LiveId" clId="{3D3D3BEB-8662-4E79-9446-C4EFDE97A16C}" dt="2024-04-10T08:45:21.674" v="611" actId="1037"/>
        <pc:sldMkLst>
          <pc:docMk/>
          <pc:sldMk cId="1362602422" sldId="838"/>
        </pc:sldMkLst>
        <pc:spChg chg="mod">
          <ac:chgData name="John Stelling" userId="eaafbebf78cefb57" providerId="LiveId" clId="{3D3D3BEB-8662-4E79-9446-C4EFDE97A16C}" dt="2024-04-10T07:35:28.906" v="432" actId="2711"/>
          <ac:spMkLst>
            <pc:docMk/>
            <pc:sldMk cId="1362602422" sldId="838"/>
            <ac:spMk id="3" creationId="{4519E651-F510-6CCE-1ACA-86A4A5FD8153}"/>
          </ac:spMkLst>
        </pc:spChg>
        <pc:spChg chg="mod">
          <ac:chgData name="John Stelling" userId="eaafbebf78cefb57" providerId="LiveId" clId="{3D3D3BEB-8662-4E79-9446-C4EFDE97A16C}" dt="2024-04-10T08:45:18.135" v="604" actId="6549"/>
          <ac:spMkLst>
            <pc:docMk/>
            <pc:sldMk cId="1362602422" sldId="838"/>
            <ac:spMk id="4" creationId="{6D6DB5FD-6F68-CBEA-598F-EC0A44E1FE09}"/>
          </ac:spMkLst>
        </pc:spChg>
        <pc:spChg chg="mod">
          <ac:chgData name="John Stelling" userId="eaafbebf78cefb57" providerId="LiveId" clId="{3D3D3BEB-8662-4E79-9446-C4EFDE97A16C}" dt="2024-04-10T07:35:28.906" v="432" actId="2711"/>
          <ac:spMkLst>
            <pc:docMk/>
            <pc:sldMk cId="1362602422" sldId="838"/>
            <ac:spMk id="14" creationId="{BC79F5C1-44B8-8E90-7AF9-B799FE6459EA}"/>
          </ac:spMkLst>
        </pc:spChg>
        <pc:spChg chg="mod">
          <ac:chgData name="John Stelling" userId="eaafbebf78cefb57" providerId="LiveId" clId="{3D3D3BEB-8662-4E79-9446-C4EFDE97A16C}" dt="2024-04-10T07:35:28.906" v="432" actId="2711"/>
          <ac:spMkLst>
            <pc:docMk/>
            <pc:sldMk cId="1362602422" sldId="838"/>
            <ac:spMk id="15" creationId="{F0E5E076-19E3-9F90-ECB3-9B2C9A52C8F2}"/>
          </ac:spMkLst>
        </pc:spChg>
        <pc:spChg chg="mod">
          <ac:chgData name="John Stelling" userId="eaafbebf78cefb57" providerId="LiveId" clId="{3D3D3BEB-8662-4E79-9446-C4EFDE97A16C}" dt="2024-04-10T07:35:28.906" v="432" actId="2711"/>
          <ac:spMkLst>
            <pc:docMk/>
            <pc:sldMk cId="1362602422" sldId="838"/>
            <ac:spMk id="17" creationId="{B99E9587-A7AE-A41A-C057-C11CC741FA84}"/>
          </ac:spMkLst>
        </pc:spChg>
        <pc:spChg chg="mod">
          <ac:chgData name="John Stelling" userId="eaafbebf78cefb57" providerId="LiveId" clId="{3D3D3BEB-8662-4E79-9446-C4EFDE97A16C}" dt="2024-04-10T07:35:28.906" v="432" actId="2711"/>
          <ac:spMkLst>
            <pc:docMk/>
            <pc:sldMk cId="1362602422" sldId="838"/>
            <ac:spMk id="18" creationId="{8B480969-D6AE-1FD2-4066-E20DAF2221C0}"/>
          </ac:spMkLst>
        </pc:spChg>
        <pc:picChg chg="mod">
          <ac:chgData name="John Stelling" userId="eaafbebf78cefb57" providerId="LiveId" clId="{3D3D3BEB-8662-4E79-9446-C4EFDE97A16C}" dt="2024-04-10T08:45:21.674" v="611" actId="1037"/>
          <ac:picMkLst>
            <pc:docMk/>
            <pc:sldMk cId="1362602422" sldId="838"/>
            <ac:picMk id="6" creationId="{DB7DE5FB-1B7D-493C-6841-D07FD42CC107}"/>
          </ac:picMkLst>
        </pc:picChg>
      </pc:sldChg>
      <pc:sldChg chg="modSp mod modTransition">
        <pc:chgData name="John Stelling" userId="eaafbebf78cefb57" providerId="LiveId" clId="{3D3D3BEB-8662-4E79-9446-C4EFDE97A16C}" dt="2024-04-10T08:47:30.604" v="626"/>
        <pc:sldMkLst>
          <pc:docMk/>
          <pc:sldMk cId="283495355" sldId="839"/>
        </pc:sldMkLst>
        <pc:spChg chg="mod">
          <ac:chgData name="John Stelling" userId="eaafbebf78cefb57" providerId="LiveId" clId="{3D3D3BEB-8662-4E79-9446-C4EFDE97A16C}" dt="2024-04-10T07:35:20.494" v="428" actId="2711"/>
          <ac:spMkLst>
            <pc:docMk/>
            <pc:sldMk cId="283495355" sldId="839"/>
            <ac:spMk id="4" creationId="{4C52AA3F-2A56-2F1E-356D-89A5103A2626}"/>
          </ac:spMkLst>
        </pc:spChg>
        <pc:spChg chg="mod">
          <ac:chgData name="John Stelling" userId="eaafbebf78cefb57" providerId="LiveId" clId="{3D3D3BEB-8662-4E79-9446-C4EFDE97A16C}" dt="2024-04-10T07:35:20.494" v="428" actId="2711"/>
          <ac:spMkLst>
            <pc:docMk/>
            <pc:sldMk cId="283495355" sldId="839"/>
            <ac:spMk id="5" creationId="{57B601E4-97C5-8075-D194-C75964D05558}"/>
          </ac:spMkLst>
        </pc:spChg>
        <pc:spChg chg="mod">
          <ac:chgData name="John Stelling" userId="eaafbebf78cefb57" providerId="LiveId" clId="{3D3D3BEB-8662-4E79-9446-C4EFDE97A16C}" dt="2024-04-10T07:35:20.494" v="428" actId="2711"/>
          <ac:spMkLst>
            <pc:docMk/>
            <pc:sldMk cId="283495355" sldId="839"/>
            <ac:spMk id="6" creationId="{47CD9F42-1572-ABDE-5E84-7ABC3A474175}"/>
          </ac:spMkLst>
        </pc:spChg>
        <pc:spChg chg="mod">
          <ac:chgData name="John Stelling" userId="eaafbebf78cefb57" providerId="LiveId" clId="{3D3D3BEB-8662-4E79-9446-C4EFDE97A16C}" dt="2024-04-10T07:37:46.517" v="450" actId="692"/>
          <ac:spMkLst>
            <pc:docMk/>
            <pc:sldMk cId="283495355" sldId="839"/>
            <ac:spMk id="8" creationId="{0E2C3AE1-9866-D160-499E-66A42ABDA015}"/>
          </ac:spMkLst>
        </pc:spChg>
        <pc:spChg chg="mod">
          <ac:chgData name="John Stelling" userId="eaafbebf78cefb57" providerId="LiveId" clId="{3D3D3BEB-8662-4E79-9446-C4EFDE97A16C}" dt="2024-04-10T07:35:20.494" v="428" actId="2711"/>
          <ac:spMkLst>
            <pc:docMk/>
            <pc:sldMk cId="283495355" sldId="839"/>
            <ac:spMk id="10" creationId="{1CC55962-140E-DF5D-58DA-F5BEEA400FAD}"/>
          </ac:spMkLst>
        </pc:spChg>
        <pc:spChg chg="mod">
          <ac:chgData name="John Stelling" userId="eaafbebf78cefb57" providerId="LiveId" clId="{3D3D3BEB-8662-4E79-9446-C4EFDE97A16C}" dt="2024-04-10T07:35:20.494" v="428" actId="2711"/>
          <ac:spMkLst>
            <pc:docMk/>
            <pc:sldMk cId="283495355" sldId="839"/>
            <ac:spMk id="11" creationId="{3374FF9B-0D5F-6CB7-C1C0-A7E5A1F4AEC9}"/>
          </ac:spMkLst>
        </pc:spChg>
        <pc:spChg chg="mod">
          <ac:chgData name="John Stelling" userId="eaafbebf78cefb57" providerId="LiveId" clId="{3D3D3BEB-8662-4E79-9446-C4EFDE97A16C}" dt="2024-04-10T07:35:20.494" v="428" actId="2711"/>
          <ac:spMkLst>
            <pc:docMk/>
            <pc:sldMk cId="283495355" sldId="839"/>
            <ac:spMk id="12" creationId="{6A0667FE-219A-740F-9AC9-A78519AADBAE}"/>
          </ac:spMkLst>
        </pc:spChg>
        <pc:spChg chg="mod">
          <ac:chgData name="John Stelling" userId="eaafbebf78cefb57" providerId="LiveId" clId="{3D3D3BEB-8662-4E79-9446-C4EFDE97A16C}" dt="2024-04-10T07:35:20.494" v="428" actId="2711"/>
          <ac:spMkLst>
            <pc:docMk/>
            <pc:sldMk cId="283495355" sldId="839"/>
            <ac:spMk id="13" creationId="{143506F9-09C3-7E54-9992-ABDB713B2E84}"/>
          </ac:spMkLst>
        </pc:spChg>
      </pc:sldChg>
      <pc:sldChg chg="modSp mod">
        <pc:chgData name="John Stelling" userId="eaafbebf78cefb57" providerId="LiveId" clId="{3D3D3BEB-8662-4E79-9446-C4EFDE97A16C}" dt="2024-04-10T07:31:57.184" v="377" actId="2711"/>
        <pc:sldMkLst>
          <pc:docMk/>
          <pc:sldMk cId="1132009588" sldId="840"/>
        </pc:sldMkLst>
        <pc:spChg chg="mod">
          <ac:chgData name="John Stelling" userId="eaafbebf78cefb57" providerId="LiveId" clId="{3D3D3BEB-8662-4E79-9446-C4EFDE97A16C}" dt="2024-04-10T07:31:57.184" v="377" actId="2711"/>
          <ac:spMkLst>
            <pc:docMk/>
            <pc:sldMk cId="1132009588" sldId="840"/>
            <ac:spMk id="2" creationId="{0705F450-3D48-012C-F17C-C38F788866A0}"/>
          </ac:spMkLst>
        </pc:spChg>
        <pc:spChg chg="mod">
          <ac:chgData name="John Stelling" userId="eaafbebf78cefb57" providerId="LiveId" clId="{3D3D3BEB-8662-4E79-9446-C4EFDE97A16C}" dt="2024-04-10T07:31:57.184" v="377" actId="2711"/>
          <ac:spMkLst>
            <pc:docMk/>
            <pc:sldMk cId="1132009588" sldId="840"/>
            <ac:spMk id="3" creationId="{C0F7D67C-83CD-5203-A492-5CCEC3E17B3C}"/>
          </ac:spMkLst>
        </pc:spChg>
        <pc:spChg chg="mod">
          <ac:chgData name="John Stelling" userId="eaafbebf78cefb57" providerId="LiveId" clId="{3D3D3BEB-8662-4E79-9446-C4EFDE97A16C}" dt="2024-04-10T07:31:57.184" v="377" actId="2711"/>
          <ac:spMkLst>
            <pc:docMk/>
            <pc:sldMk cId="1132009588" sldId="840"/>
            <ac:spMk id="5" creationId="{C3CBE3D1-4327-0084-A493-2EC6637148E8}"/>
          </ac:spMkLst>
        </pc:spChg>
        <pc:spChg chg="mod">
          <ac:chgData name="John Stelling" userId="eaafbebf78cefb57" providerId="LiveId" clId="{3D3D3BEB-8662-4E79-9446-C4EFDE97A16C}" dt="2024-04-10T07:31:57.184" v="377" actId="2711"/>
          <ac:spMkLst>
            <pc:docMk/>
            <pc:sldMk cId="1132009588" sldId="840"/>
            <ac:spMk id="6" creationId="{44C170B7-BEFA-F4E5-4730-A7D35B760029}"/>
          </ac:spMkLst>
        </pc:spChg>
        <pc:spChg chg="mod">
          <ac:chgData name="John Stelling" userId="eaafbebf78cefb57" providerId="LiveId" clId="{3D3D3BEB-8662-4E79-9446-C4EFDE97A16C}" dt="2024-04-10T07:31:57.184" v="377" actId="2711"/>
          <ac:spMkLst>
            <pc:docMk/>
            <pc:sldMk cId="1132009588" sldId="840"/>
            <ac:spMk id="7" creationId="{81F22E8D-8D10-BBCF-4A87-FE521A4063DF}"/>
          </ac:spMkLst>
        </pc:spChg>
        <pc:spChg chg="mod">
          <ac:chgData name="John Stelling" userId="eaafbebf78cefb57" providerId="LiveId" clId="{3D3D3BEB-8662-4E79-9446-C4EFDE97A16C}" dt="2024-04-10T07:31:57.184" v="377" actId="2711"/>
          <ac:spMkLst>
            <pc:docMk/>
            <pc:sldMk cId="1132009588" sldId="840"/>
            <ac:spMk id="8" creationId="{FAC4CDBC-E509-CFA7-23C4-F2EE1DB32416}"/>
          </ac:spMkLst>
        </pc:spChg>
        <pc:spChg chg="mod">
          <ac:chgData name="John Stelling" userId="eaafbebf78cefb57" providerId="LiveId" clId="{3D3D3BEB-8662-4E79-9446-C4EFDE97A16C}" dt="2024-04-10T07:31:57.184" v="377" actId="2711"/>
          <ac:spMkLst>
            <pc:docMk/>
            <pc:sldMk cId="1132009588" sldId="840"/>
            <ac:spMk id="9" creationId="{59189977-D2D8-3B0A-D6D1-13CE618E517B}"/>
          </ac:spMkLst>
        </pc:spChg>
        <pc:spChg chg="mod">
          <ac:chgData name="John Stelling" userId="eaafbebf78cefb57" providerId="LiveId" clId="{3D3D3BEB-8662-4E79-9446-C4EFDE97A16C}" dt="2024-04-10T07:31:57.184" v="377" actId="2711"/>
          <ac:spMkLst>
            <pc:docMk/>
            <pc:sldMk cId="1132009588" sldId="840"/>
            <ac:spMk id="10" creationId="{FA935A86-E82D-C870-7D10-D8BC37FDEBCA}"/>
          </ac:spMkLst>
        </pc:spChg>
        <pc:spChg chg="mod">
          <ac:chgData name="John Stelling" userId="eaafbebf78cefb57" providerId="LiveId" clId="{3D3D3BEB-8662-4E79-9446-C4EFDE97A16C}" dt="2024-04-10T07:31:57.184" v="377" actId="2711"/>
          <ac:spMkLst>
            <pc:docMk/>
            <pc:sldMk cId="1132009588" sldId="840"/>
            <ac:spMk id="11" creationId="{635512C4-4F66-10F7-2100-2858C7878D14}"/>
          </ac:spMkLst>
        </pc:spChg>
        <pc:spChg chg="mod">
          <ac:chgData name="John Stelling" userId="eaafbebf78cefb57" providerId="LiveId" clId="{3D3D3BEB-8662-4E79-9446-C4EFDE97A16C}" dt="2024-04-10T07:31:57.184" v="377" actId="2711"/>
          <ac:spMkLst>
            <pc:docMk/>
            <pc:sldMk cId="1132009588" sldId="840"/>
            <ac:spMk id="12" creationId="{DA3EDB8C-6E65-01AE-CB6E-5B0B2FAC1E5F}"/>
          </ac:spMkLst>
        </pc:spChg>
        <pc:spChg chg="mod">
          <ac:chgData name="John Stelling" userId="eaafbebf78cefb57" providerId="LiveId" clId="{3D3D3BEB-8662-4E79-9446-C4EFDE97A16C}" dt="2024-04-10T07:31:57.184" v="377" actId="2711"/>
          <ac:spMkLst>
            <pc:docMk/>
            <pc:sldMk cId="1132009588" sldId="840"/>
            <ac:spMk id="13" creationId="{7D1CF87E-CA19-6021-BCB2-61CD6D5234D0}"/>
          </ac:spMkLst>
        </pc:spChg>
        <pc:spChg chg="mod">
          <ac:chgData name="John Stelling" userId="eaafbebf78cefb57" providerId="LiveId" clId="{3D3D3BEB-8662-4E79-9446-C4EFDE97A16C}" dt="2024-04-10T07:31:57.184" v="377" actId="2711"/>
          <ac:spMkLst>
            <pc:docMk/>
            <pc:sldMk cId="1132009588" sldId="840"/>
            <ac:spMk id="16" creationId="{6F11440C-ABD0-7383-722C-22A50EE5ED1C}"/>
          </ac:spMkLst>
        </pc:spChg>
        <pc:spChg chg="mod">
          <ac:chgData name="John Stelling" userId="eaafbebf78cefb57" providerId="LiveId" clId="{3D3D3BEB-8662-4E79-9446-C4EFDE97A16C}" dt="2024-04-10T07:31:57.184" v="377" actId="2711"/>
          <ac:spMkLst>
            <pc:docMk/>
            <pc:sldMk cId="1132009588" sldId="840"/>
            <ac:spMk id="17" creationId="{11BAD790-A058-719A-A229-4A017AAB1889}"/>
          </ac:spMkLst>
        </pc:spChg>
        <pc:spChg chg="mod">
          <ac:chgData name="John Stelling" userId="eaafbebf78cefb57" providerId="LiveId" clId="{3D3D3BEB-8662-4E79-9446-C4EFDE97A16C}" dt="2024-04-10T07:31:57.184" v="377" actId="2711"/>
          <ac:spMkLst>
            <pc:docMk/>
            <pc:sldMk cId="1132009588" sldId="840"/>
            <ac:spMk id="19" creationId="{256FD1A8-1B2C-B848-0F71-74427798F489}"/>
          </ac:spMkLst>
        </pc:spChg>
        <pc:spChg chg="mod">
          <ac:chgData name="John Stelling" userId="eaafbebf78cefb57" providerId="LiveId" clId="{3D3D3BEB-8662-4E79-9446-C4EFDE97A16C}" dt="2024-04-10T07:31:57.184" v="377" actId="2711"/>
          <ac:spMkLst>
            <pc:docMk/>
            <pc:sldMk cId="1132009588" sldId="840"/>
            <ac:spMk id="24" creationId="{5915D469-9C5D-FD3C-235E-728C3454795A}"/>
          </ac:spMkLst>
        </pc:spChg>
        <pc:spChg chg="mod">
          <ac:chgData name="John Stelling" userId="eaafbebf78cefb57" providerId="LiveId" clId="{3D3D3BEB-8662-4E79-9446-C4EFDE97A16C}" dt="2024-04-10T07:31:57.184" v="377" actId="2711"/>
          <ac:spMkLst>
            <pc:docMk/>
            <pc:sldMk cId="1132009588" sldId="840"/>
            <ac:spMk id="25" creationId="{ACE792B9-A4D9-34A6-35DA-88B133C0192B}"/>
          </ac:spMkLst>
        </pc:spChg>
        <pc:spChg chg="mod">
          <ac:chgData name="John Stelling" userId="eaafbebf78cefb57" providerId="LiveId" clId="{3D3D3BEB-8662-4E79-9446-C4EFDE97A16C}" dt="2024-04-10T07:31:57.184" v="377" actId="2711"/>
          <ac:spMkLst>
            <pc:docMk/>
            <pc:sldMk cId="1132009588" sldId="840"/>
            <ac:spMk id="26" creationId="{B5109115-A81D-4830-5E11-21B42BE072B3}"/>
          </ac:spMkLst>
        </pc:spChg>
        <pc:spChg chg="mod">
          <ac:chgData name="John Stelling" userId="eaafbebf78cefb57" providerId="LiveId" clId="{3D3D3BEB-8662-4E79-9446-C4EFDE97A16C}" dt="2024-04-10T07:31:57.184" v="377" actId="2711"/>
          <ac:spMkLst>
            <pc:docMk/>
            <pc:sldMk cId="1132009588" sldId="840"/>
            <ac:spMk id="29" creationId="{C4D4CACD-5FD3-96F4-B270-4DCFAE6B9F5E}"/>
          </ac:spMkLst>
        </pc:spChg>
        <pc:spChg chg="mod">
          <ac:chgData name="John Stelling" userId="eaafbebf78cefb57" providerId="LiveId" clId="{3D3D3BEB-8662-4E79-9446-C4EFDE97A16C}" dt="2024-04-10T07:31:57.184" v="377" actId="2711"/>
          <ac:spMkLst>
            <pc:docMk/>
            <pc:sldMk cId="1132009588" sldId="840"/>
            <ac:spMk id="30" creationId="{CF7D913E-F3A2-82B1-0166-C9C8C02D3460}"/>
          </ac:spMkLst>
        </pc:spChg>
        <pc:spChg chg="mod">
          <ac:chgData name="John Stelling" userId="eaafbebf78cefb57" providerId="LiveId" clId="{3D3D3BEB-8662-4E79-9446-C4EFDE97A16C}" dt="2024-04-10T07:31:57.184" v="377" actId="2711"/>
          <ac:spMkLst>
            <pc:docMk/>
            <pc:sldMk cId="1132009588" sldId="840"/>
            <ac:spMk id="31" creationId="{247AAC1C-F66C-A20A-806B-4288A332A4CF}"/>
          </ac:spMkLst>
        </pc:spChg>
        <pc:spChg chg="mod">
          <ac:chgData name="John Stelling" userId="eaafbebf78cefb57" providerId="LiveId" clId="{3D3D3BEB-8662-4E79-9446-C4EFDE97A16C}" dt="2024-04-10T07:31:57.184" v="377" actId="2711"/>
          <ac:spMkLst>
            <pc:docMk/>
            <pc:sldMk cId="1132009588" sldId="840"/>
            <ac:spMk id="32" creationId="{62DF6168-F4A3-FC87-0904-8D44ABFB6CA3}"/>
          </ac:spMkLst>
        </pc:spChg>
        <pc:spChg chg="mod">
          <ac:chgData name="John Stelling" userId="eaafbebf78cefb57" providerId="LiveId" clId="{3D3D3BEB-8662-4E79-9446-C4EFDE97A16C}" dt="2024-04-10T07:31:57.184" v="377" actId="2711"/>
          <ac:spMkLst>
            <pc:docMk/>
            <pc:sldMk cId="1132009588" sldId="840"/>
            <ac:spMk id="34" creationId="{0F294BC8-AD0A-5B1C-6C7F-BADE25B27E92}"/>
          </ac:spMkLst>
        </pc:spChg>
        <pc:spChg chg="mod">
          <ac:chgData name="John Stelling" userId="eaafbebf78cefb57" providerId="LiveId" clId="{3D3D3BEB-8662-4E79-9446-C4EFDE97A16C}" dt="2024-04-10T07:31:57.184" v="377" actId="2711"/>
          <ac:spMkLst>
            <pc:docMk/>
            <pc:sldMk cId="1132009588" sldId="840"/>
            <ac:spMk id="35" creationId="{9C0FAB8B-8B95-14F2-C85D-D62E0A10662A}"/>
          </ac:spMkLst>
        </pc:spChg>
        <pc:spChg chg="mod">
          <ac:chgData name="John Stelling" userId="eaafbebf78cefb57" providerId="LiveId" clId="{3D3D3BEB-8662-4E79-9446-C4EFDE97A16C}" dt="2024-04-10T07:31:57.184" v="377" actId="2711"/>
          <ac:spMkLst>
            <pc:docMk/>
            <pc:sldMk cId="1132009588" sldId="840"/>
            <ac:spMk id="36" creationId="{BE60809F-9DC8-4796-8669-EE69CA8970B0}"/>
          </ac:spMkLst>
        </pc:spChg>
      </pc:sldChg>
      <pc:sldChg chg="modSp mod">
        <pc:chgData name="John Stelling" userId="eaafbebf78cefb57" providerId="LiveId" clId="{3D3D3BEB-8662-4E79-9446-C4EFDE97A16C}" dt="2024-04-10T07:32:37.322" v="387" actId="2711"/>
        <pc:sldMkLst>
          <pc:docMk/>
          <pc:sldMk cId="1891802483" sldId="841"/>
        </pc:sldMkLst>
        <pc:spChg chg="mod">
          <ac:chgData name="John Stelling" userId="eaafbebf78cefb57" providerId="LiveId" clId="{3D3D3BEB-8662-4E79-9446-C4EFDE97A16C}" dt="2024-04-10T07:32:37.322" v="387" actId="2711"/>
          <ac:spMkLst>
            <pc:docMk/>
            <pc:sldMk cId="1891802483" sldId="841"/>
            <ac:spMk id="2" creationId="{3CE022D3-1367-2775-F687-946596E44BED}"/>
          </ac:spMkLst>
        </pc:spChg>
        <pc:spChg chg="mod">
          <ac:chgData name="John Stelling" userId="eaafbebf78cefb57" providerId="LiveId" clId="{3D3D3BEB-8662-4E79-9446-C4EFDE97A16C}" dt="2024-04-10T07:32:37.322" v="387" actId="2711"/>
          <ac:spMkLst>
            <pc:docMk/>
            <pc:sldMk cId="1891802483" sldId="841"/>
            <ac:spMk id="3" creationId="{B8AC021D-05D3-4554-BF8E-429264475794}"/>
          </ac:spMkLst>
        </pc:spChg>
        <pc:spChg chg="mod">
          <ac:chgData name="John Stelling" userId="eaafbebf78cefb57" providerId="LiveId" clId="{3D3D3BEB-8662-4E79-9446-C4EFDE97A16C}" dt="2024-04-10T07:32:37.322" v="387" actId="2711"/>
          <ac:spMkLst>
            <pc:docMk/>
            <pc:sldMk cId="1891802483" sldId="841"/>
            <ac:spMk id="5" creationId="{5B8AE6B9-D833-D1CB-8DEC-5AD22422DF56}"/>
          </ac:spMkLst>
        </pc:spChg>
        <pc:spChg chg="mod">
          <ac:chgData name="John Stelling" userId="eaafbebf78cefb57" providerId="LiveId" clId="{3D3D3BEB-8662-4E79-9446-C4EFDE97A16C}" dt="2024-04-10T07:32:37.322" v="387" actId="2711"/>
          <ac:spMkLst>
            <pc:docMk/>
            <pc:sldMk cId="1891802483" sldId="841"/>
            <ac:spMk id="6" creationId="{CEDDB0D5-BF97-9B2A-0C29-137084D8C214}"/>
          </ac:spMkLst>
        </pc:spChg>
        <pc:spChg chg="mod">
          <ac:chgData name="John Stelling" userId="eaafbebf78cefb57" providerId="LiveId" clId="{3D3D3BEB-8662-4E79-9446-C4EFDE97A16C}" dt="2024-04-10T07:32:37.322" v="387" actId="2711"/>
          <ac:spMkLst>
            <pc:docMk/>
            <pc:sldMk cId="1891802483" sldId="841"/>
            <ac:spMk id="7" creationId="{F6A76F48-6FCC-0252-DC3B-F049A968230D}"/>
          </ac:spMkLst>
        </pc:spChg>
        <pc:spChg chg="mod">
          <ac:chgData name="John Stelling" userId="eaafbebf78cefb57" providerId="LiveId" clId="{3D3D3BEB-8662-4E79-9446-C4EFDE97A16C}" dt="2024-04-10T07:32:37.322" v="387" actId="2711"/>
          <ac:spMkLst>
            <pc:docMk/>
            <pc:sldMk cId="1891802483" sldId="841"/>
            <ac:spMk id="8" creationId="{16A98264-31FC-1A3F-7F8A-64A16671EFA7}"/>
          </ac:spMkLst>
        </pc:spChg>
        <pc:spChg chg="mod">
          <ac:chgData name="John Stelling" userId="eaafbebf78cefb57" providerId="LiveId" clId="{3D3D3BEB-8662-4E79-9446-C4EFDE97A16C}" dt="2024-04-10T07:32:37.322" v="387" actId="2711"/>
          <ac:spMkLst>
            <pc:docMk/>
            <pc:sldMk cId="1891802483" sldId="841"/>
            <ac:spMk id="9" creationId="{F8F61FB1-5DFF-765F-CF02-97970C4F5C99}"/>
          </ac:spMkLst>
        </pc:spChg>
        <pc:spChg chg="mod">
          <ac:chgData name="John Stelling" userId="eaafbebf78cefb57" providerId="LiveId" clId="{3D3D3BEB-8662-4E79-9446-C4EFDE97A16C}" dt="2024-04-10T07:32:37.322" v="387" actId="2711"/>
          <ac:spMkLst>
            <pc:docMk/>
            <pc:sldMk cId="1891802483" sldId="841"/>
            <ac:spMk id="10" creationId="{7ECF3653-EA85-A9A6-7B1F-8E451AC81087}"/>
          </ac:spMkLst>
        </pc:spChg>
        <pc:spChg chg="mod">
          <ac:chgData name="John Stelling" userId="eaafbebf78cefb57" providerId="LiveId" clId="{3D3D3BEB-8662-4E79-9446-C4EFDE97A16C}" dt="2024-04-10T07:32:37.322" v="387" actId="2711"/>
          <ac:spMkLst>
            <pc:docMk/>
            <pc:sldMk cId="1891802483" sldId="841"/>
            <ac:spMk id="11" creationId="{AABB702A-70F6-5D2B-A2FC-AC1C07A40867}"/>
          </ac:spMkLst>
        </pc:spChg>
        <pc:spChg chg="mod">
          <ac:chgData name="John Stelling" userId="eaafbebf78cefb57" providerId="LiveId" clId="{3D3D3BEB-8662-4E79-9446-C4EFDE97A16C}" dt="2024-04-10T07:32:37.322" v="387" actId="2711"/>
          <ac:spMkLst>
            <pc:docMk/>
            <pc:sldMk cId="1891802483" sldId="841"/>
            <ac:spMk id="12" creationId="{EFAA3499-072D-1C51-0989-0E9DEF177686}"/>
          </ac:spMkLst>
        </pc:spChg>
        <pc:spChg chg="mod">
          <ac:chgData name="John Stelling" userId="eaafbebf78cefb57" providerId="LiveId" clId="{3D3D3BEB-8662-4E79-9446-C4EFDE97A16C}" dt="2024-04-10T07:32:37.322" v="387" actId="2711"/>
          <ac:spMkLst>
            <pc:docMk/>
            <pc:sldMk cId="1891802483" sldId="841"/>
            <ac:spMk id="13" creationId="{6E199A90-2A3F-85C9-F374-AC836FD6C206}"/>
          </ac:spMkLst>
        </pc:spChg>
        <pc:spChg chg="mod">
          <ac:chgData name="John Stelling" userId="eaafbebf78cefb57" providerId="LiveId" clId="{3D3D3BEB-8662-4E79-9446-C4EFDE97A16C}" dt="2024-04-10T07:32:37.322" v="387" actId="2711"/>
          <ac:spMkLst>
            <pc:docMk/>
            <pc:sldMk cId="1891802483" sldId="841"/>
            <ac:spMk id="16" creationId="{DD225865-EAC7-A527-1987-1F5E38D86455}"/>
          </ac:spMkLst>
        </pc:spChg>
        <pc:spChg chg="mod">
          <ac:chgData name="John Stelling" userId="eaafbebf78cefb57" providerId="LiveId" clId="{3D3D3BEB-8662-4E79-9446-C4EFDE97A16C}" dt="2024-04-10T07:32:37.322" v="387" actId="2711"/>
          <ac:spMkLst>
            <pc:docMk/>
            <pc:sldMk cId="1891802483" sldId="841"/>
            <ac:spMk id="17" creationId="{8C054F98-26EB-191E-ECE4-C6A969D938F6}"/>
          </ac:spMkLst>
        </pc:spChg>
        <pc:spChg chg="mod">
          <ac:chgData name="John Stelling" userId="eaafbebf78cefb57" providerId="LiveId" clId="{3D3D3BEB-8662-4E79-9446-C4EFDE97A16C}" dt="2024-04-10T07:32:37.322" v="387" actId="2711"/>
          <ac:spMkLst>
            <pc:docMk/>
            <pc:sldMk cId="1891802483" sldId="841"/>
            <ac:spMk id="19" creationId="{D294B276-A72C-818A-4B5B-862CB44AF74F}"/>
          </ac:spMkLst>
        </pc:spChg>
        <pc:spChg chg="mod">
          <ac:chgData name="John Stelling" userId="eaafbebf78cefb57" providerId="LiveId" clId="{3D3D3BEB-8662-4E79-9446-C4EFDE97A16C}" dt="2024-04-10T07:32:37.322" v="387" actId="2711"/>
          <ac:spMkLst>
            <pc:docMk/>
            <pc:sldMk cId="1891802483" sldId="841"/>
            <ac:spMk id="24" creationId="{1BC3ECC7-E7B9-7D96-075F-5489D99BF01B}"/>
          </ac:spMkLst>
        </pc:spChg>
        <pc:spChg chg="mod">
          <ac:chgData name="John Stelling" userId="eaafbebf78cefb57" providerId="LiveId" clId="{3D3D3BEB-8662-4E79-9446-C4EFDE97A16C}" dt="2024-04-10T07:32:37.322" v="387" actId="2711"/>
          <ac:spMkLst>
            <pc:docMk/>
            <pc:sldMk cId="1891802483" sldId="841"/>
            <ac:spMk id="25" creationId="{CE648F0F-3968-CD2E-F908-F0257E745612}"/>
          </ac:spMkLst>
        </pc:spChg>
        <pc:spChg chg="mod">
          <ac:chgData name="John Stelling" userId="eaafbebf78cefb57" providerId="LiveId" clId="{3D3D3BEB-8662-4E79-9446-C4EFDE97A16C}" dt="2024-04-10T07:32:37.322" v="387" actId="2711"/>
          <ac:spMkLst>
            <pc:docMk/>
            <pc:sldMk cId="1891802483" sldId="841"/>
            <ac:spMk id="26" creationId="{E02D8FEF-2F3A-3682-33FD-9B83BA6CC2A3}"/>
          </ac:spMkLst>
        </pc:spChg>
        <pc:spChg chg="mod">
          <ac:chgData name="John Stelling" userId="eaafbebf78cefb57" providerId="LiveId" clId="{3D3D3BEB-8662-4E79-9446-C4EFDE97A16C}" dt="2024-04-10T07:32:37.322" v="387" actId="2711"/>
          <ac:spMkLst>
            <pc:docMk/>
            <pc:sldMk cId="1891802483" sldId="841"/>
            <ac:spMk id="29" creationId="{226427DB-02AB-412D-C17D-83F9DD0FBBE7}"/>
          </ac:spMkLst>
        </pc:spChg>
        <pc:spChg chg="mod">
          <ac:chgData name="John Stelling" userId="eaafbebf78cefb57" providerId="LiveId" clId="{3D3D3BEB-8662-4E79-9446-C4EFDE97A16C}" dt="2024-04-10T07:32:37.322" v="387" actId="2711"/>
          <ac:spMkLst>
            <pc:docMk/>
            <pc:sldMk cId="1891802483" sldId="841"/>
            <ac:spMk id="30" creationId="{95D9B790-6A97-204B-51EE-7AFED5D8AB87}"/>
          </ac:spMkLst>
        </pc:spChg>
        <pc:spChg chg="mod">
          <ac:chgData name="John Stelling" userId="eaafbebf78cefb57" providerId="LiveId" clId="{3D3D3BEB-8662-4E79-9446-C4EFDE97A16C}" dt="2024-04-10T07:32:37.322" v="387" actId="2711"/>
          <ac:spMkLst>
            <pc:docMk/>
            <pc:sldMk cId="1891802483" sldId="841"/>
            <ac:spMk id="31" creationId="{EE6A7992-2F6B-09AE-17EB-0E257269A334}"/>
          </ac:spMkLst>
        </pc:spChg>
        <pc:spChg chg="mod">
          <ac:chgData name="John Stelling" userId="eaafbebf78cefb57" providerId="LiveId" clId="{3D3D3BEB-8662-4E79-9446-C4EFDE97A16C}" dt="2024-04-10T07:32:37.322" v="387" actId="2711"/>
          <ac:spMkLst>
            <pc:docMk/>
            <pc:sldMk cId="1891802483" sldId="841"/>
            <ac:spMk id="32" creationId="{99D15D31-9928-1802-34E5-FEEF8CF0CC7B}"/>
          </ac:spMkLst>
        </pc:spChg>
        <pc:spChg chg="mod">
          <ac:chgData name="John Stelling" userId="eaafbebf78cefb57" providerId="LiveId" clId="{3D3D3BEB-8662-4E79-9446-C4EFDE97A16C}" dt="2024-04-10T07:32:37.322" v="387" actId="2711"/>
          <ac:spMkLst>
            <pc:docMk/>
            <pc:sldMk cId="1891802483" sldId="841"/>
            <ac:spMk id="34" creationId="{4F8D038C-8745-97E6-5B40-AC49DE296E18}"/>
          </ac:spMkLst>
        </pc:spChg>
        <pc:spChg chg="mod">
          <ac:chgData name="John Stelling" userId="eaafbebf78cefb57" providerId="LiveId" clId="{3D3D3BEB-8662-4E79-9446-C4EFDE97A16C}" dt="2024-04-10T07:32:37.322" v="387" actId="2711"/>
          <ac:spMkLst>
            <pc:docMk/>
            <pc:sldMk cId="1891802483" sldId="841"/>
            <ac:spMk id="35" creationId="{D45233F3-AAEB-4D44-3E92-95AC9864F085}"/>
          </ac:spMkLst>
        </pc:spChg>
        <pc:spChg chg="mod">
          <ac:chgData name="John Stelling" userId="eaafbebf78cefb57" providerId="LiveId" clId="{3D3D3BEB-8662-4E79-9446-C4EFDE97A16C}" dt="2024-04-10T07:32:37.322" v="387" actId="2711"/>
          <ac:spMkLst>
            <pc:docMk/>
            <pc:sldMk cId="1891802483" sldId="841"/>
            <ac:spMk id="36" creationId="{F76291AF-6C20-4794-B6FA-FCA6C2F9F67E}"/>
          </ac:spMkLst>
        </pc:spChg>
      </pc:sldChg>
      <pc:sldChg chg="modSp mod">
        <pc:chgData name="John Stelling" userId="eaafbebf78cefb57" providerId="LiveId" clId="{3D3D3BEB-8662-4E79-9446-C4EFDE97A16C}" dt="2024-04-10T07:33:12.749" v="394" actId="2711"/>
        <pc:sldMkLst>
          <pc:docMk/>
          <pc:sldMk cId="1566633656" sldId="842"/>
        </pc:sldMkLst>
        <pc:spChg chg="mod">
          <ac:chgData name="John Stelling" userId="eaafbebf78cefb57" providerId="LiveId" clId="{3D3D3BEB-8662-4E79-9446-C4EFDE97A16C}" dt="2024-04-10T07:33:12.749" v="394" actId="2711"/>
          <ac:spMkLst>
            <pc:docMk/>
            <pc:sldMk cId="1566633656" sldId="842"/>
            <ac:spMk id="2" creationId="{0DD351C1-5B86-8B2E-5A82-B8B2DC6077A4}"/>
          </ac:spMkLst>
        </pc:spChg>
        <pc:spChg chg="mod">
          <ac:chgData name="John Stelling" userId="eaafbebf78cefb57" providerId="LiveId" clId="{3D3D3BEB-8662-4E79-9446-C4EFDE97A16C}" dt="2024-04-10T07:33:12.749" v="394" actId="2711"/>
          <ac:spMkLst>
            <pc:docMk/>
            <pc:sldMk cId="1566633656" sldId="842"/>
            <ac:spMk id="3" creationId="{E9B79DEE-4CE5-FEB8-0999-42DB5A025895}"/>
          </ac:spMkLst>
        </pc:spChg>
        <pc:spChg chg="mod">
          <ac:chgData name="John Stelling" userId="eaafbebf78cefb57" providerId="LiveId" clId="{3D3D3BEB-8662-4E79-9446-C4EFDE97A16C}" dt="2024-04-10T07:33:12.749" v="394" actId="2711"/>
          <ac:spMkLst>
            <pc:docMk/>
            <pc:sldMk cId="1566633656" sldId="842"/>
            <ac:spMk id="5" creationId="{8510EB88-D790-8A9E-3D0E-4B1A5FFD8A80}"/>
          </ac:spMkLst>
        </pc:spChg>
        <pc:spChg chg="mod">
          <ac:chgData name="John Stelling" userId="eaafbebf78cefb57" providerId="LiveId" clId="{3D3D3BEB-8662-4E79-9446-C4EFDE97A16C}" dt="2024-04-10T07:33:12.749" v="394" actId="2711"/>
          <ac:spMkLst>
            <pc:docMk/>
            <pc:sldMk cId="1566633656" sldId="842"/>
            <ac:spMk id="6" creationId="{1E9CCAA9-3E57-94BC-02EA-76474384ACA6}"/>
          </ac:spMkLst>
        </pc:spChg>
        <pc:spChg chg="mod">
          <ac:chgData name="John Stelling" userId="eaafbebf78cefb57" providerId="LiveId" clId="{3D3D3BEB-8662-4E79-9446-C4EFDE97A16C}" dt="2024-04-10T07:33:12.749" v="394" actId="2711"/>
          <ac:spMkLst>
            <pc:docMk/>
            <pc:sldMk cId="1566633656" sldId="842"/>
            <ac:spMk id="7" creationId="{5A712635-5BDA-26A1-838A-665A91D1237E}"/>
          </ac:spMkLst>
        </pc:spChg>
        <pc:spChg chg="mod">
          <ac:chgData name="John Stelling" userId="eaafbebf78cefb57" providerId="LiveId" clId="{3D3D3BEB-8662-4E79-9446-C4EFDE97A16C}" dt="2024-04-10T07:33:12.749" v="394" actId="2711"/>
          <ac:spMkLst>
            <pc:docMk/>
            <pc:sldMk cId="1566633656" sldId="842"/>
            <ac:spMk id="8" creationId="{3A52A5F9-D691-DD89-6327-5EE1B90B70D6}"/>
          </ac:spMkLst>
        </pc:spChg>
        <pc:spChg chg="mod">
          <ac:chgData name="John Stelling" userId="eaafbebf78cefb57" providerId="LiveId" clId="{3D3D3BEB-8662-4E79-9446-C4EFDE97A16C}" dt="2024-04-10T07:33:12.749" v="394" actId="2711"/>
          <ac:spMkLst>
            <pc:docMk/>
            <pc:sldMk cId="1566633656" sldId="842"/>
            <ac:spMk id="9" creationId="{5CF8F2AB-4760-A74D-55E0-B0E814291456}"/>
          </ac:spMkLst>
        </pc:spChg>
        <pc:spChg chg="mod">
          <ac:chgData name="John Stelling" userId="eaafbebf78cefb57" providerId="LiveId" clId="{3D3D3BEB-8662-4E79-9446-C4EFDE97A16C}" dt="2024-04-10T07:33:12.749" v="394" actId="2711"/>
          <ac:spMkLst>
            <pc:docMk/>
            <pc:sldMk cId="1566633656" sldId="842"/>
            <ac:spMk id="10" creationId="{2B05F12A-D8B7-1076-F882-32E00E9E41BB}"/>
          </ac:spMkLst>
        </pc:spChg>
        <pc:spChg chg="mod">
          <ac:chgData name="John Stelling" userId="eaafbebf78cefb57" providerId="LiveId" clId="{3D3D3BEB-8662-4E79-9446-C4EFDE97A16C}" dt="2024-04-10T07:33:12.749" v="394" actId="2711"/>
          <ac:spMkLst>
            <pc:docMk/>
            <pc:sldMk cId="1566633656" sldId="842"/>
            <ac:spMk id="11" creationId="{60BCB342-7222-81E2-3374-4603E4B5E7BC}"/>
          </ac:spMkLst>
        </pc:spChg>
        <pc:spChg chg="mod">
          <ac:chgData name="John Stelling" userId="eaafbebf78cefb57" providerId="LiveId" clId="{3D3D3BEB-8662-4E79-9446-C4EFDE97A16C}" dt="2024-04-10T07:33:12.749" v="394" actId="2711"/>
          <ac:spMkLst>
            <pc:docMk/>
            <pc:sldMk cId="1566633656" sldId="842"/>
            <ac:spMk id="12" creationId="{3248FC60-6799-5C11-EB8A-45116FA64286}"/>
          </ac:spMkLst>
        </pc:spChg>
        <pc:spChg chg="mod">
          <ac:chgData name="John Stelling" userId="eaafbebf78cefb57" providerId="LiveId" clId="{3D3D3BEB-8662-4E79-9446-C4EFDE97A16C}" dt="2024-04-10T07:33:12.749" v="394" actId="2711"/>
          <ac:spMkLst>
            <pc:docMk/>
            <pc:sldMk cId="1566633656" sldId="842"/>
            <ac:spMk id="13" creationId="{6A228BA9-5E32-60E8-801F-BF5D88ABABAD}"/>
          </ac:spMkLst>
        </pc:spChg>
        <pc:spChg chg="mod">
          <ac:chgData name="John Stelling" userId="eaafbebf78cefb57" providerId="LiveId" clId="{3D3D3BEB-8662-4E79-9446-C4EFDE97A16C}" dt="2024-04-10T07:33:12.749" v="394" actId="2711"/>
          <ac:spMkLst>
            <pc:docMk/>
            <pc:sldMk cId="1566633656" sldId="842"/>
            <ac:spMk id="16" creationId="{2A62E082-909A-DD94-64F9-C0A7022BDFE1}"/>
          </ac:spMkLst>
        </pc:spChg>
        <pc:spChg chg="mod">
          <ac:chgData name="John Stelling" userId="eaafbebf78cefb57" providerId="LiveId" clId="{3D3D3BEB-8662-4E79-9446-C4EFDE97A16C}" dt="2024-04-10T07:33:12.749" v="394" actId="2711"/>
          <ac:spMkLst>
            <pc:docMk/>
            <pc:sldMk cId="1566633656" sldId="842"/>
            <ac:spMk id="17" creationId="{7EC07D5D-CA5E-9739-219B-D0B20225B580}"/>
          </ac:spMkLst>
        </pc:spChg>
        <pc:spChg chg="mod">
          <ac:chgData name="John Stelling" userId="eaafbebf78cefb57" providerId="LiveId" clId="{3D3D3BEB-8662-4E79-9446-C4EFDE97A16C}" dt="2024-04-10T07:33:12.749" v="394" actId="2711"/>
          <ac:spMkLst>
            <pc:docMk/>
            <pc:sldMk cId="1566633656" sldId="842"/>
            <ac:spMk id="19" creationId="{01142CE0-A66F-57F6-2DF8-D90B222BA4AD}"/>
          </ac:spMkLst>
        </pc:spChg>
        <pc:spChg chg="mod">
          <ac:chgData name="John Stelling" userId="eaafbebf78cefb57" providerId="LiveId" clId="{3D3D3BEB-8662-4E79-9446-C4EFDE97A16C}" dt="2024-04-10T07:33:12.749" v="394" actId="2711"/>
          <ac:spMkLst>
            <pc:docMk/>
            <pc:sldMk cId="1566633656" sldId="842"/>
            <ac:spMk id="24" creationId="{3002A88B-352A-5AFD-FC62-34F7B9B19961}"/>
          </ac:spMkLst>
        </pc:spChg>
        <pc:spChg chg="mod">
          <ac:chgData name="John Stelling" userId="eaafbebf78cefb57" providerId="LiveId" clId="{3D3D3BEB-8662-4E79-9446-C4EFDE97A16C}" dt="2024-04-10T07:33:12.749" v="394" actId="2711"/>
          <ac:spMkLst>
            <pc:docMk/>
            <pc:sldMk cId="1566633656" sldId="842"/>
            <ac:spMk id="25" creationId="{17B80641-B215-7549-C872-8045A7F18527}"/>
          </ac:spMkLst>
        </pc:spChg>
        <pc:spChg chg="mod">
          <ac:chgData name="John Stelling" userId="eaafbebf78cefb57" providerId="LiveId" clId="{3D3D3BEB-8662-4E79-9446-C4EFDE97A16C}" dt="2024-04-10T07:33:12.749" v="394" actId="2711"/>
          <ac:spMkLst>
            <pc:docMk/>
            <pc:sldMk cId="1566633656" sldId="842"/>
            <ac:spMk id="26" creationId="{F476CEB3-837C-FB65-105C-26144F03119A}"/>
          </ac:spMkLst>
        </pc:spChg>
        <pc:spChg chg="mod">
          <ac:chgData name="John Stelling" userId="eaafbebf78cefb57" providerId="LiveId" clId="{3D3D3BEB-8662-4E79-9446-C4EFDE97A16C}" dt="2024-04-10T07:33:12.749" v="394" actId="2711"/>
          <ac:spMkLst>
            <pc:docMk/>
            <pc:sldMk cId="1566633656" sldId="842"/>
            <ac:spMk id="29" creationId="{476A36D1-8881-BE39-E81F-FF52EBCD303A}"/>
          </ac:spMkLst>
        </pc:spChg>
        <pc:spChg chg="mod">
          <ac:chgData name="John Stelling" userId="eaafbebf78cefb57" providerId="LiveId" clId="{3D3D3BEB-8662-4E79-9446-C4EFDE97A16C}" dt="2024-04-10T07:33:12.749" v="394" actId="2711"/>
          <ac:spMkLst>
            <pc:docMk/>
            <pc:sldMk cId="1566633656" sldId="842"/>
            <ac:spMk id="30" creationId="{667594F7-F6B8-ADD0-63F0-01247264B825}"/>
          </ac:spMkLst>
        </pc:spChg>
        <pc:spChg chg="mod">
          <ac:chgData name="John Stelling" userId="eaafbebf78cefb57" providerId="LiveId" clId="{3D3D3BEB-8662-4E79-9446-C4EFDE97A16C}" dt="2024-04-10T07:33:12.749" v="394" actId="2711"/>
          <ac:spMkLst>
            <pc:docMk/>
            <pc:sldMk cId="1566633656" sldId="842"/>
            <ac:spMk id="31" creationId="{4870B9EA-4978-1414-414E-1C30B94AA3D7}"/>
          </ac:spMkLst>
        </pc:spChg>
        <pc:spChg chg="mod">
          <ac:chgData name="John Stelling" userId="eaafbebf78cefb57" providerId="LiveId" clId="{3D3D3BEB-8662-4E79-9446-C4EFDE97A16C}" dt="2024-04-10T07:33:12.749" v="394" actId="2711"/>
          <ac:spMkLst>
            <pc:docMk/>
            <pc:sldMk cId="1566633656" sldId="842"/>
            <ac:spMk id="32" creationId="{59BDFB00-712A-F405-4ADA-266F50BBFCEC}"/>
          </ac:spMkLst>
        </pc:spChg>
        <pc:spChg chg="mod">
          <ac:chgData name="John Stelling" userId="eaafbebf78cefb57" providerId="LiveId" clId="{3D3D3BEB-8662-4E79-9446-C4EFDE97A16C}" dt="2024-04-10T07:33:12.749" v="394" actId="2711"/>
          <ac:spMkLst>
            <pc:docMk/>
            <pc:sldMk cId="1566633656" sldId="842"/>
            <ac:spMk id="34" creationId="{3085E483-2EFE-AE7A-E555-E8F405E2DD96}"/>
          </ac:spMkLst>
        </pc:spChg>
        <pc:spChg chg="mod">
          <ac:chgData name="John Stelling" userId="eaafbebf78cefb57" providerId="LiveId" clId="{3D3D3BEB-8662-4E79-9446-C4EFDE97A16C}" dt="2024-04-10T07:33:12.749" v="394" actId="2711"/>
          <ac:spMkLst>
            <pc:docMk/>
            <pc:sldMk cId="1566633656" sldId="842"/>
            <ac:spMk id="35" creationId="{539E8B57-3CD0-4C40-7E3F-0FA0463C7191}"/>
          </ac:spMkLst>
        </pc:spChg>
        <pc:spChg chg="mod">
          <ac:chgData name="John Stelling" userId="eaafbebf78cefb57" providerId="LiveId" clId="{3D3D3BEB-8662-4E79-9446-C4EFDE97A16C}" dt="2024-04-10T07:33:12.749" v="394" actId="2711"/>
          <ac:spMkLst>
            <pc:docMk/>
            <pc:sldMk cId="1566633656" sldId="842"/>
            <ac:spMk id="36" creationId="{B5D6C470-BC89-F9C1-7CC6-097E19CFF0DA}"/>
          </ac:spMkLst>
        </pc:spChg>
      </pc:sldChg>
      <pc:sldChg chg="modSp mod">
        <pc:chgData name="John Stelling" userId="eaafbebf78cefb57" providerId="LiveId" clId="{3D3D3BEB-8662-4E79-9446-C4EFDE97A16C}" dt="2024-04-10T07:33:59.472" v="407" actId="1038"/>
        <pc:sldMkLst>
          <pc:docMk/>
          <pc:sldMk cId="397639216" sldId="843"/>
        </pc:sldMkLst>
        <pc:spChg chg="mod">
          <ac:chgData name="John Stelling" userId="eaafbebf78cefb57" providerId="LiveId" clId="{3D3D3BEB-8662-4E79-9446-C4EFDE97A16C}" dt="2024-04-10T07:33:59.472" v="407" actId="1038"/>
          <ac:spMkLst>
            <pc:docMk/>
            <pc:sldMk cId="397639216" sldId="843"/>
            <ac:spMk id="2" creationId="{C46D4543-1298-D9C8-80EA-C92EFA3D7828}"/>
          </ac:spMkLst>
        </pc:spChg>
        <pc:spChg chg="mod">
          <ac:chgData name="John Stelling" userId="eaafbebf78cefb57" providerId="LiveId" clId="{3D3D3BEB-8662-4E79-9446-C4EFDE97A16C}" dt="2024-04-10T07:33:59.472" v="407" actId="1038"/>
          <ac:spMkLst>
            <pc:docMk/>
            <pc:sldMk cId="397639216" sldId="843"/>
            <ac:spMk id="3" creationId="{D46978DC-BB00-3996-A425-AF54496B0003}"/>
          </ac:spMkLst>
        </pc:spChg>
        <pc:spChg chg="mod">
          <ac:chgData name="John Stelling" userId="eaafbebf78cefb57" providerId="LiveId" clId="{3D3D3BEB-8662-4E79-9446-C4EFDE97A16C}" dt="2024-04-10T07:33:56.525" v="404" actId="2711"/>
          <ac:spMkLst>
            <pc:docMk/>
            <pc:sldMk cId="397639216" sldId="843"/>
            <ac:spMk id="5" creationId="{1EBDCC80-8D96-C516-94CC-C9D0525381C4}"/>
          </ac:spMkLst>
        </pc:spChg>
        <pc:spChg chg="mod">
          <ac:chgData name="John Stelling" userId="eaafbebf78cefb57" providerId="LiveId" clId="{3D3D3BEB-8662-4E79-9446-C4EFDE97A16C}" dt="2024-04-10T07:33:56.525" v="404" actId="2711"/>
          <ac:spMkLst>
            <pc:docMk/>
            <pc:sldMk cId="397639216" sldId="843"/>
            <ac:spMk id="6" creationId="{E0B87FC9-3658-92F2-1312-BEF7172EF3D0}"/>
          </ac:spMkLst>
        </pc:spChg>
        <pc:spChg chg="mod">
          <ac:chgData name="John Stelling" userId="eaafbebf78cefb57" providerId="LiveId" clId="{3D3D3BEB-8662-4E79-9446-C4EFDE97A16C}" dt="2024-04-10T07:33:56.525" v="404" actId="2711"/>
          <ac:spMkLst>
            <pc:docMk/>
            <pc:sldMk cId="397639216" sldId="843"/>
            <ac:spMk id="7" creationId="{6FB848A7-1D07-CD19-8CD1-306C9D246ADC}"/>
          </ac:spMkLst>
        </pc:spChg>
        <pc:spChg chg="mod">
          <ac:chgData name="John Stelling" userId="eaafbebf78cefb57" providerId="LiveId" clId="{3D3D3BEB-8662-4E79-9446-C4EFDE97A16C}" dt="2024-04-10T07:33:56.525" v="404" actId="2711"/>
          <ac:spMkLst>
            <pc:docMk/>
            <pc:sldMk cId="397639216" sldId="843"/>
            <ac:spMk id="8" creationId="{F4C69035-AD71-AB16-0448-1D90671E6DF0}"/>
          </ac:spMkLst>
        </pc:spChg>
        <pc:spChg chg="mod">
          <ac:chgData name="John Stelling" userId="eaafbebf78cefb57" providerId="LiveId" clId="{3D3D3BEB-8662-4E79-9446-C4EFDE97A16C}" dt="2024-04-10T07:33:56.525" v="404" actId="2711"/>
          <ac:spMkLst>
            <pc:docMk/>
            <pc:sldMk cId="397639216" sldId="843"/>
            <ac:spMk id="9" creationId="{35828363-4EE5-7CEA-4D30-8434F9D9652F}"/>
          </ac:spMkLst>
        </pc:spChg>
        <pc:spChg chg="mod">
          <ac:chgData name="John Stelling" userId="eaafbebf78cefb57" providerId="LiveId" clId="{3D3D3BEB-8662-4E79-9446-C4EFDE97A16C}" dt="2024-04-10T07:33:56.525" v="404" actId="2711"/>
          <ac:spMkLst>
            <pc:docMk/>
            <pc:sldMk cId="397639216" sldId="843"/>
            <ac:spMk id="10" creationId="{32FFA06E-9098-108A-582E-505498685CC2}"/>
          </ac:spMkLst>
        </pc:spChg>
        <pc:spChg chg="mod">
          <ac:chgData name="John Stelling" userId="eaafbebf78cefb57" providerId="LiveId" clId="{3D3D3BEB-8662-4E79-9446-C4EFDE97A16C}" dt="2024-04-10T07:33:56.525" v="404" actId="2711"/>
          <ac:spMkLst>
            <pc:docMk/>
            <pc:sldMk cId="397639216" sldId="843"/>
            <ac:spMk id="11" creationId="{2CB002EF-59CA-16A8-DDA2-8FF8FEB136A6}"/>
          </ac:spMkLst>
        </pc:spChg>
        <pc:spChg chg="mod">
          <ac:chgData name="John Stelling" userId="eaafbebf78cefb57" providerId="LiveId" clId="{3D3D3BEB-8662-4E79-9446-C4EFDE97A16C}" dt="2024-04-10T07:33:56.525" v="404" actId="2711"/>
          <ac:spMkLst>
            <pc:docMk/>
            <pc:sldMk cId="397639216" sldId="843"/>
            <ac:spMk id="12" creationId="{26539BE2-A5DA-CB9B-A96D-9016EF636CDB}"/>
          </ac:spMkLst>
        </pc:spChg>
        <pc:spChg chg="mod">
          <ac:chgData name="John Stelling" userId="eaafbebf78cefb57" providerId="LiveId" clId="{3D3D3BEB-8662-4E79-9446-C4EFDE97A16C}" dt="2024-04-10T07:33:56.525" v="404" actId="2711"/>
          <ac:spMkLst>
            <pc:docMk/>
            <pc:sldMk cId="397639216" sldId="843"/>
            <ac:spMk id="13" creationId="{D1EC12CA-EB3F-94A7-105A-8B4B39A9A6BE}"/>
          </ac:spMkLst>
        </pc:spChg>
        <pc:spChg chg="mod">
          <ac:chgData name="John Stelling" userId="eaafbebf78cefb57" providerId="LiveId" clId="{3D3D3BEB-8662-4E79-9446-C4EFDE97A16C}" dt="2024-04-10T07:33:59.472" v="407" actId="1038"/>
          <ac:spMkLst>
            <pc:docMk/>
            <pc:sldMk cId="397639216" sldId="843"/>
            <ac:spMk id="16" creationId="{5FE88BCF-04D3-CCA8-C1CA-35CDFF6160C2}"/>
          </ac:spMkLst>
        </pc:spChg>
        <pc:spChg chg="mod">
          <ac:chgData name="John Stelling" userId="eaafbebf78cefb57" providerId="LiveId" clId="{3D3D3BEB-8662-4E79-9446-C4EFDE97A16C}" dt="2024-04-10T07:33:59.472" v="407" actId="1038"/>
          <ac:spMkLst>
            <pc:docMk/>
            <pc:sldMk cId="397639216" sldId="843"/>
            <ac:spMk id="17" creationId="{7B23EB89-14FD-DBDA-816C-7301A8D701E6}"/>
          </ac:spMkLst>
        </pc:spChg>
        <pc:spChg chg="mod">
          <ac:chgData name="John Stelling" userId="eaafbebf78cefb57" providerId="LiveId" clId="{3D3D3BEB-8662-4E79-9446-C4EFDE97A16C}" dt="2024-04-10T07:33:59.472" v="407" actId="1038"/>
          <ac:spMkLst>
            <pc:docMk/>
            <pc:sldMk cId="397639216" sldId="843"/>
            <ac:spMk id="18" creationId="{9CDEC237-C959-7B3C-329B-7ED6B508C221}"/>
          </ac:spMkLst>
        </pc:spChg>
        <pc:spChg chg="mod">
          <ac:chgData name="John Stelling" userId="eaafbebf78cefb57" providerId="LiveId" clId="{3D3D3BEB-8662-4E79-9446-C4EFDE97A16C}" dt="2024-04-10T07:33:59.472" v="407" actId="1038"/>
          <ac:spMkLst>
            <pc:docMk/>
            <pc:sldMk cId="397639216" sldId="843"/>
            <ac:spMk id="19" creationId="{C0FE4022-E5BC-FE8D-3BA8-8C5A940E1521}"/>
          </ac:spMkLst>
        </pc:spChg>
        <pc:spChg chg="mod">
          <ac:chgData name="John Stelling" userId="eaafbebf78cefb57" providerId="LiveId" clId="{3D3D3BEB-8662-4E79-9446-C4EFDE97A16C}" dt="2024-04-10T07:33:56.525" v="404" actId="2711"/>
          <ac:spMkLst>
            <pc:docMk/>
            <pc:sldMk cId="397639216" sldId="843"/>
            <ac:spMk id="24" creationId="{7FEFC803-0F8A-20F6-0C71-4D0B9077C51B}"/>
          </ac:spMkLst>
        </pc:spChg>
        <pc:spChg chg="mod">
          <ac:chgData name="John Stelling" userId="eaafbebf78cefb57" providerId="LiveId" clId="{3D3D3BEB-8662-4E79-9446-C4EFDE97A16C}" dt="2024-04-10T07:33:56.525" v="404" actId="2711"/>
          <ac:spMkLst>
            <pc:docMk/>
            <pc:sldMk cId="397639216" sldId="843"/>
            <ac:spMk id="25" creationId="{131D428A-3624-259A-D246-D9DF16D0AA01}"/>
          </ac:spMkLst>
        </pc:spChg>
        <pc:spChg chg="mod">
          <ac:chgData name="John Stelling" userId="eaafbebf78cefb57" providerId="LiveId" clId="{3D3D3BEB-8662-4E79-9446-C4EFDE97A16C}" dt="2024-04-10T07:33:59.472" v="407" actId="1038"/>
          <ac:spMkLst>
            <pc:docMk/>
            <pc:sldMk cId="397639216" sldId="843"/>
            <ac:spMk id="26" creationId="{21C8AE21-991F-A6B4-D8D0-BF496C5ADEF5}"/>
          </ac:spMkLst>
        </pc:spChg>
        <pc:spChg chg="mod">
          <ac:chgData name="John Stelling" userId="eaafbebf78cefb57" providerId="LiveId" clId="{3D3D3BEB-8662-4E79-9446-C4EFDE97A16C}" dt="2024-04-10T07:33:56.525" v="404" actId="2711"/>
          <ac:spMkLst>
            <pc:docMk/>
            <pc:sldMk cId="397639216" sldId="843"/>
            <ac:spMk id="29" creationId="{8130CFF1-E2A7-79D0-E086-40FC9753E7B8}"/>
          </ac:spMkLst>
        </pc:spChg>
        <pc:spChg chg="mod">
          <ac:chgData name="John Stelling" userId="eaafbebf78cefb57" providerId="LiveId" clId="{3D3D3BEB-8662-4E79-9446-C4EFDE97A16C}" dt="2024-04-10T07:33:56.525" v="404" actId="2711"/>
          <ac:spMkLst>
            <pc:docMk/>
            <pc:sldMk cId="397639216" sldId="843"/>
            <ac:spMk id="30" creationId="{BBFEBA65-41A9-B264-C853-38DFB869A0B5}"/>
          </ac:spMkLst>
        </pc:spChg>
        <pc:spChg chg="mod">
          <ac:chgData name="John Stelling" userId="eaafbebf78cefb57" providerId="LiveId" clId="{3D3D3BEB-8662-4E79-9446-C4EFDE97A16C}" dt="2024-04-10T07:33:59.472" v="407" actId="1038"/>
          <ac:spMkLst>
            <pc:docMk/>
            <pc:sldMk cId="397639216" sldId="843"/>
            <ac:spMk id="31" creationId="{9A305328-FE3A-1FB1-A497-68F852ED8B1F}"/>
          </ac:spMkLst>
        </pc:spChg>
        <pc:spChg chg="mod">
          <ac:chgData name="John Stelling" userId="eaafbebf78cefb57" providerId="LiveId" clId="{3D3D3BEB-8662-4E79-9446-C4EFDE97A16C}" dt="2024-04-10T07:33:56.525" v="404" actId="2711"/>
          <ac:spMkLst>
            <pc:docMk/>
            <pc:sldMk cId="397639216" sldId="843"/>
            <ac:spMk id="32" creationId="{CA27A13E-8431-A04A-450A-1A9008E270E9}"/>
          </ac:spMkLst>
        </pc:spChg>
        <pc:spChg chg="mod">
          <ac:chgData name="John Stelling" userId="eaafbebf78cefb57" providerId="LiveId" clId="{3D3D3BEB-8662-4E79-9446-C4EFDE97A16C}" dt="2024-04-10T07:33:59.472" v="407" actId="1038"/>
          <ac:spMkLst>
            <pc:docMk/>
            <pc:sldMk cId="397639216" sldId="843"/>
            <ac:spMk id="34" creationId="{7B8F8426-1673-0FDB-B240-CBB23FA094AA}"/>
          </ac:spMkLst>
        </pc:spChg>
        <pc:spChg chg="mod">
          <ac:chgData name="John Stelling" userId="eaafbebf78cefb57" providerId="LiveId" clId="{3D3D3BEB-8662-4E79-9446-C4EFDE97A16C}" dt="2024-04-10T07:33:56.525" v="404" actId="2711"/>
          <ac:spMkLst>
            <pc:docMk/>
            <pc:sldMk cId="397639216" sldId="843"/>
            <ac:spMk id="35" creationId="{E60D969C-215F-7188-FAE4-506928BB319A}"/>
          </ac:spMkLst>
        </pc:spChg>
        <pc:spChg chg="mod">
          <ac:chgData name="John Stelling" userId="eaafbebf78cefb57" providerId="LiveId" clId="{3D3D3BEB-8662-4E79-9446-C4EFDE97A16C}" dt="2024-04-10T07:33:56.525" v="404" actId="2711"/>
          <ac:spMkLst>
            <pc:docMk/>
            <pc:sldMk cId="397639216" sldId="843"/>
            <ac:spMk id="36" creationId="{0ED71E0F-A4D6-BE05-3138-A0D525348407}"/>
          </ac:spMkLst>
        </pc:spChg>
        <pc:grpChg chg="mod">
          <ac:chgData name="John Stelling" userId="eaafbebf78cefb57" providerId="LiveId" clId="{3D3D3BEB-8662-4E79-9446-C4EFDE97A16C}" dt="2024-04-10T07:33:59.472" v="407" actId="1038"/>
          <ac:grpSpMkLst>
            <pc:docMk/>
            <pc:sldMk cId="397639216" sldId="843"/>
            <ac:grpSpMk id="4" creationId="{F9E375E1-615D-B1CE-E8A2-40B33BDFCA79}"/>
          </ac:grpSpMkLst>
        </pc:grpChg>
        <pc:grpChg chg="mod">
          <ac:chgData name="John Stelling" userId="eaafbebf78cefb57" providerId="LiveId" clId="{3D3D3BEB-8662-4E79-9446-C4EFDE97A16C}" dt="2024-04-10T07:33:59.472" v="407" actId="1038"/>
          <ac:grpSpMkLst>
            <pc:docMk/>
            <pc:sldMk cId="397639216" sldId="843"/>
            <ac:grpSpMk id="20" creationId="{0F6542AB-CCEA-591D-9DF6-4C07F0DFD9E7}"/>
          </ac:grpSpMkLst>
        </pc:grpChg>
        <pc:grpChg chg="mod">
          <ac:chgData name="John Stelling" userId="eaafbebf78cefb57" providerId="LiveId" clId="{3D3D3BEB-8662-4E79-9446-C4EFDE97A16C}" dt="2024-04-10T07:33:59.472" v="407" actId="1038"/>
          <ac:grpSpMkLst>
            <pc:docMk/>
            <pc:sldMk cId="397639216" sldId="843"/>
            <ac:grpSpMk id="21" creationId="{455A9543-5A2B-01EA-3985-BBFDB0682768}"/>
          </ac:grpSpMkLst>
        </pc:grpChg>
        <pc:grpChg chg="mod">
          <ac:chgData name="John Stelling" userId="eaafbebf78cefb57" providerId="LiveId" clId="{3D3D3BEB-8662-4E79-9446-C4EFDE97A16C}" dt="2024-04-10T07:33:59.472" v="407" actId="1038"/>
          <ac:grpSpMkLst>
            <pc:docMk/>
            <pc:sldMk cId="397639216" sldId="843"/>
            <ac:grpSpMk id="22" creationId="{9DBF9044-747B-BF80-8B06-D0F7266182DF}"/>
          </ac:grpSpMkLst>
        </pc:grpChg>
        <pc:grpChg chg="mod">
          <ac:chgData name="John Stelling" userId="eaafbebf78cefb57" providerId="LiveId" clId="{3D3D3BEB-8662-4E79-9446-C4EFDE97A16C}" dt="2024-04-10T07:33:59.472" v="407" actId="1038"/>
          <ac:grpSpMkLst>
            <pc:docMk/>
            <pc:sldMk cId="397639216" sldId="843"/>
            <ac:grpSpMk id="23" creationId="{9C121C8B-5C35-48D3-2C2E-D21FBC43A6A2}"/>
          </ac:grpSpMkLst>
        </pc:grpChg>
        <pc:grpChg chg="mod">
          <ac:chgData name="John Stelling" userId="eaafbebf78cefb57" providerId="LiveId" clId="{3D3D3BEB-8662-4E79-9446-C4EFDE97A16C}" dt="2024-04-10T07:33:59.472" v="407" actId="1038"/>
          <ac:grpSpMkLst>
            <pc:docMk/>
            <pc:sldMk cId="397639216" sldId="843"/>
            <ac:grpSpMk id="27" creationId="{5C676670-DA26-25E4-03CC-9B257F09D80B}"/>
          </ac:grpSpMkLst>
        </pc:grpChg>
        <pc:grpChg chg="mod">
          <ac:chgData name="John Stelling" userId="eaafbebf78cefb57" providerId="LiveId" clId="{3D3D3BEB-8662-4E79-9446-C4EFDE97A16C}" dt="2024-04-10T07:33:59.472" v="407" actId="1038"/>
          <ac:grpSpMkLst>
            <pc:docMk/>
            <pc:sldMk cId="397639216" sldId="843"/>
            <ac:grpSpMk id="28" creationId="{B8CEF4B7-B6E5-7651-01AA-D87723955CB2}"/>
          </ac:grpSpMkLst>
        </pc:grpChg>
        <pc:grpChg chg="mod">
          <ac:chgData name="John Stelling" userId="eaafbebf78cefb57" providerId="LiveId" clId="{3D3D3BEB-8662-4E79-9446-C4EFDE97A16C}" dt="2024-04-10T07:33:59.472" v="407" actId="1038"/>
          <ac:grpSpMkLst>
            <pc:docMk/>
            <pc:sldMk cId="397639216" sldId="843"/>
            <ac:grpSpMk id="33" creationId="{5B9326CC-3F55-74F5-576E-35759B26540C}"/>
          </ac:grpSpMkLst>
        </pc:grpChg>
      </pc:sldChg>
      <pc:sldChg chg="modSp mod">
        <pc:chgData name="John Stelling" userId="eaafbebf78cefb57" providerId="LiveId" clId="{3D3D3BEB-8662-4E79-9446-C4EFDE97A16C}" dt="2024-04-10T07:34:55.449" v="423" actId="2711"/>
        <pc:sldMkLst>
          <pc:docMk/>
          <pc:sldMk cId="217343644" sldId="844"/>
        </pc:sldMkLst>
        <pc:spChg chg="mod">
          <ac:chgData name="John Stelling" userId="eaafbebf78cefb57" providerId="LiveId" clId="{3D3D3BEB-8662-4E79-9446-C4EFDE97A16C}" dt="2024-04-10T07:34:55.449" v="423" actId="2711"/>
          <ac:spMkLst>
            <pc:docMk/>
            <pc:sldMk cId="217343644" sldId="844"/>
            <ac:spMk id="2" creationId="{2B7AFDB9-E63A-54DE-5054-D0D998559C41}"/>
          </ac:spMkLst>
        </pc:spChg>
        <pc:spChg chg="mod">
          <ac:chgData name="John Stelling" userId="eaafbebf78cefb57" providerId="LiveId" clId="{3D3D3BEB-8662-4E79-9446-C4EFDE97A16C}" dt="2024-04-10T07:34:55.449" v="423" actId="2711"/>
          <ac:spMkLst>
            <pc:docMk/>
            <pc:sldMk cId="217343644" sldId="844"/>
            <ac:spMk id="3" creationId="{3C2222B6-13D6-4B88-1107-EAFC5AD8BBE2}"/>
          </ac:spMkLst>
        </pc:spChg>
        <pc:spChg chg="mod">
          <ac:chgData name="John Stelling" userId="eaafbebf78cefb57" providerId="LiveId" clId="{3D3D3BEB-8662-4E79-9446-C4EFDE97A16C}" dt="2024-04-10T07:34:55.449" v="423" actId="2711"/>
          <ac:spMkLst>
            <pc:docMk/>
            <pc:sldMk cId="217343644" sldId="844"/>
            <ac:spMk id="5" creationId="{A3FC83FA-C48A-E997-42F8-D414CC34D9DE}"/>
          </ac:spMkLst>
        </pc:spChg>
        <pc:spChg chg="mod">
          <ac:chgData name="John Stelling" userId="eaafbebf78cefb57" providerId="LiveId" clId="{3D3D3BEB-8662-4E79-9446-C4EFDE97A16C}" dt="2024-04-10T07:34:55.449" v="423" actId="2711"/>
          <ac:spMkLst>
            <pc:docMk/>
            <pc:sldMk cId="217343644" sldId="844"/>
            <ac:spMk id="6" creationId="{09EB81E2-D30F-5610-8975-06FC66D0422E}"/>
          </ac:spMkLst>
        </pc:spChg>
        <pc:spChg chg="mod">
          <ac:chgData name="John Stelling" userId="eaafbebf78cefb57" providerId="LiveId" clId="{3D3D3BEB-8662-4E79-9446-C4EFDE97A16C}" dt="2024-04-10T07:34:55.449" v="423" actId="2711"/>
          <ac:spMkLst>
            <pc:docMk/>
            <pc:sldMk cId="217343644" sldId="844"/>
            <ac:spMk id="7" creationId="{72316991-8F90-8EBE-2756-32F33F7A6075}"/>
          </ac:spMkLst>
        </pc:spChg>
        <pc:spChg chg="mod">
          <ac:chgData name="John Stelling" userId="eaafbebf78cefb57" providerId="LiveId" clId="{3D3D3BEB-8662-4E79-9446-C4EFDE97A16C}" dt="2024-04-10T07:34:55.449" v="423" actId="2711"/>
          <ac:spMkLst>
            <pc:docMk/>
            <pc:sldMk cId="217343644" sldId="844"/>
            <ac:spMk id="8" creationId="{F935B855-2667-1896-2AA1-7950D9E24F32}"/>
          </ac:spMkLst>
        </pc:spChg>
        <pc:spChg chg="mod">
          <ac:chgData name="John Stelling" userId="eaafbebf78cefb57" providerId="LiveId" clId="{3D3D3BEB-8662-4E79-9446-C4EFDE97A16C}" dt="2024-04-10T07:34:55.449" v="423" actId="2711"/>
          <ac:spMkLst>
            <pc:docMk/>
            <pc:sldMk cId="217343644" sldId="844"/>
            <ac:spMk id="9" creationId="{D5B578F5-A240-0660-B475-8D83E2C86A56}"/>
          </ac:spMkLst>
        </pc:spChg>
        <pc:spChg chg="mod">
          <ac:chgData name="John Stelling" userId="eaafbebf78cefb57" providerId="LiveId" clId="{3D3D3BEB-8662-4E79-9446-C4EFDE97A16C}" dt="2024-04-10T07:34:55.449" v="423" actId="2711"/>
          <ac:spMkLst>
            <pc:docMk/>
            <pc:sldMk cId="217343644" sldId="844"/>
            <ac:spMk id="10" creationId="{9744B2F3-F5E1-8F4A-EDA1-6B9052F4BBEC}"/>
          </ac:spMkLst>
        </pc:spChg>
        <pc:spChg chg="mod">
          <ac:chgData name="John Stelling" userId="eaafbebf78cefb57" providerId="LiveId" clId="{3D3D3BEB-8662-4E79-9446-C4EFDE97A16C}" dt="2024-04-10T07:34:55.449" v="423" actId="2711"/>
          <ac:spMkLst>
            <pc:docMk/>
            <pc:sldMk cId="217343644" sldId="844"/>
            <ac:spMk id="11" creationId="{EFFFA341-6E7F-9DA1-D4D4-C64A854752AC}"/>
          </ac:spMkLst>
        </pc:spChg>
        <pc:spChg chg="mod">
          <ac:chgData name="John Stelling" userId="eaafbebf78cefb57" providerId="LiveId" clId="{3D3D3BEB-8662-4E79-9446-C4EFDE97A16C}" dt="2024-04-10T07:34:55.449" v="423" actId="2711"/>
          <ac:spMkLst>
            <pc:docMk/>
            <pc:sldMk cId="217343644" sldId="844"/>
            <ac:spMk id="12" creationId="{B4C0B8BC-8E08-4DC2-05D4-9DD204BE69A8}"/>
          </ac:spMkLst>
        </pc:spChg>
        <pc:spChg chg="mod">
          <ac:chgData name="John Stelling" userId="eaafbebf78cefb57" providerId="LiveId" clId="{3D3D3BEB-8662-4E79-9446-C4EFDE97A16C}" dt="2024-04-10T07:34:55.449" v="423" actId="2711"/>
          <ac:spMkLst>
            <pc:docMk/>
            <pc:sldMk cId="217343644" sldId="844"/>
            <ac:spMk id="13" creationId="{AD614534-3B83-F21F-A36D-E33D15AC1F78}"/>
          </ac:spMkLst>
        </pc:spChg>
        <pc:spChg chg="mod">
          <ac:chgData name="John Stelling" userId="eaafbebf78cefb57" providerId="LiveId" clId="{3D3D3BEB-8662-4E79-9446-C4EFDE97A16C}" dt="2024-04-10T07:34:55.449" v="423" actId="2711"/>
          <ac:spMkLst>
            <pc:docMk/>
            <pc:sldMk cId="217343644" sldId="844"/>
            <ac:spMk id="16" creationId="{47BDB440-83A9-B118-B699-85B709FE54EB}"/>
          </ac:spMkLst>
        </pc:spChg>
        <pc:spChg chg="mod">
          <ac:chgData name="John Stelling" userId="eaafbebf78cefb57" providerId="LiveId" clId="{3D3D3BEB-8662-4E79-9446-C4EFDE97A16C}" dt="2024-04-10T07:34:55.449" v="423" actId="2711"/>
          <ac:spMkLst>
            <pc:docMk/>
            <pc:sldMk cId="217343644" sldId="844"/>
            <ac:spMk id="17" creationId="{5A88A072-94CD-DE97-A70D-F6CAF6879796}"/>
          </ac:spMkLst>
        </pc:spChg>
        <pc:spChg chg="mod">
          <ac:chgData name="John Stelling" userId="eaafbebf78cefb57" providerId="LiveId" clId="{3D3D3BEB-8662-4E79-9446-C4EFDE97A16C}" dt="2024-04-10T07:34:55.449" v="423" actId="2711"/>
          <ac:spMkLst>
            <pc:docMk/>
            <pc:sldMk cId="217343644" sldId="844"/>
            <ac:spMk id="19" creationId="{F92C41E0-15BB-81A6-BF3C-9C7B973FC32C}"/>
          </ac:spMkLst>
        </pc:spChg>
        <pc:spChg chg="mod">
          <ac:chgData name="John Stelling" userId="eaafbebf78cefb57" providerId="LiveId" clId="{3D3D3BEB-8662-4E79-9446-C4EFDE97A16C}" dt="2024-04-10T07:34:55.449" v="423" actId="2711"/>
          <ac:spMkLst>
            <pc:docMk/>
            <pc:sldMk cId="217343644" sldId="844"/>
            <ac:spMk id="24" creationId="{EEF1B3C0-7511-2B68-C373-D4717861722F}"/>
          </ac:spMkLst>
        </pc:spChg>
        <pc:spChg chg="mod">
          <ac:chgData name="John Stelling" userId="eaafbebf78cefb57" providerId="LiveId" clId="{3D3D3BEB-8662-4E79-9446-C4EFDE97A16C}" dt="2024-04-10T07:34:55.449" v="423" actId="2711"/>
          <ac:spMkLst>
            <pc:docMk/>
            <pc:sldMk cId="217343644" sldId="844"/>
            <ac:spMk id="25" creationId="{ECAC1DB3-B947-BC4A-F121-CF48725246FC}"/>
          </ac:spMkLst>
        </pc:spChg>
        <pc:spChg chg="mod">
          <ac:chgData name="John Stelling" userId="eaafbebf78cefb57" providerId="LiveId" clId="{3D3D3BEB-8662-4E79-9446-C4EFDE97A16C}" dt="2024-04-10T07:34:55.449" v="423" actId="2711"/>
          <ac:spMkLst>
            <pc:docMk/>
            <pc:sldMk cId="217343644" sldId="844"/>
            <ac:spMk id="26" creationId="{6E0C8294-D7A9-AAEA-055D-891316572786}"/>
          </ac:spMkLst>
        </pc:spChg>
        <pc:spChg chg="mod">
          <ac:chgData name="John Stelling" userId="eaafbebf78cefb57" providerId="LiveId" clId="{3D3D3BEB-8662-4E79-9446-C4EFDE97A16C}" dt="2024-04-10T07:34:55.449" v="423" actId="2711"/>
          <ac:spMkLst>
            <pc:docMk/>
            <pc:sldMk cId="217343644" sldId="844"/>
            <ac:spMk id="29" creationId="{2626C3C4-74AA-32EF-130D-490E752C9357}"/>
          </ac:spMkLst>
        </pc:spChg>
        <pc:spChg chg="mod">
          <ac:chgData name="John Stelling" userId="eaafbebf78cefb57" providerId="LiveId" clId="{3D3D3BEB-8662-4E79-9446-C4EFDE97A16C}" dt="2024-04-10T07:34:55.449" v="423" actId="2711"/>
          <ac:spMkLst>
            <pc:docMk/>
            <pc:sldMk cId="217343644" sldId="844"/>
            <ac:spMk id="30" creationId="{B5E40B8A-BB19-DEE5-933B-B428A34C2E04}"/>
          </ac:spMkLst>
        </pc:spChg>
        <pc:spChg chg="mod">
          <ac:chgData name="John Stelling" userId="eaafbebf78cefb57" providerId="LiveId" clId="{3D3D3BEB-8662-4E79-9446-C4EFDE97A16C}" dt="2024-04-10T07:34:55.449" v="423" actId="2711"/>
          <ac:spMkLst>
            <pc:docMk/>
            <pc:sldMk cId="217343644" sldId="844"/>
            <ac:spMk id="31" creationId="{48DAA32F-6DD7-5E31-E15A-4D9540B1DE7A}"/>
          </ac:spMkLst>
        </pc:spChg>
        <pc:spChg chg="mod">
          <ac:chgData name="John Stelling" userId="eaafbebf78cefb57" providerId="LiveId" clId="{3D3D3BEB-8662-4E79-9446-C4EFDE97A16C}" dt="2024-04-10T07:34:55.449" v="423" actId="2711"/>
          <ac:spMkLst>
            <pc:docMk/>
            <pc:sldMk cId="217343644" sldId="844"/>
            <ac:spMk id="32" creationId="{C61252B5-ABA7-79FA-5A59-D943109E44E6}"/>
          </ac:spMkLst>
        </pc:spChg>
        <pc:spChg chg="mod">
          <ac:chgData name="John Stelling" userId="eaafbebf78cefb57" providerId="LiveId" clId="{3D3D3BEB-8662-4E79-9446-C4EFDE97A16C}" dt="2024-04-10T07:34:55.449" v="423" actId="2711"/>
          <ac:spMkLst>
            <pc:docMk/>
            <pc:sldMk cId="217343644" sldId="844"/>
            <ac:spMk id="34" creationId="{BEACA11D-1E9E-3459-2B6F-0CECB6415FD8}"/>
          </ac:spMkLst>
        </pc:spChg>
        <pc:spChg chg="mod">
          <ac:chgData name="John Stelling" userId="eaafbebf78cefb57" providerId="LiveId" clId="{3D3D3BEB-8662-4E79-9446-C4EFDE97A16C}" dt="2024-04-10T07:34:55.449" v="423" actId="2711"/>
          <ac:spMkLst>
            <pc:docMk/>
            <pc:sldMk cId="217343644" sldId="844"/>
            <ac:spMk id="35" creationId="{DA485A0A-A972-1C80-4E08-C21402AF788A}"/>
          </ac:spMkLst>
        </pc:spChg>
        <pc:spChg chg="mod">
          <ac:chgData name="John Stelling" userId="eaafbebf78cefb57" providerId="LiveId" clId="{3D3D3BEB-8662-4E79-9446-C4EFDE97A16C}" dt="2024-04-10T07:34:55.449" v="423" actId="2711"/>
          <ac:spMkLst>
            <pc:docMk/>
            <pc:sldMk cId="217343644" sldId="844"/>
            <ac:spMk id="36" creationId="{8A8C83A0-0080-519A-C034-F9FBC3E05696}"/>
          </ac:spMkLst>
        </pc:spChg>
      </pc:sldChg>
      <pc:sldChg chg="modSp mod">
        <pc:chgData name="John Stelling" userId="eaafbebf78cefb57" providerId="LiveId" clId="{3D3D3BEB-8662-4E79-9446-C4EFDE97A16C}" dt="2024-04-10T07:32:06.102" v="379" actId="2711"/>
        <pc:sldMkLst>
          <pc:docMk/>
          <pc:sldMk cId="241320393" sldId="845"/>
        </pc:sldMkLst>
        <pc:spChg chg="mod">
          <ac:chgData name="John Stelling" userId="eaafbebf78cefb57" providerId="LiveId" clId="{3D3D3BEB-8662-4E79-9446-C4EFDE97A16C}" dt="2024-04-10T07:32:06.102" v="379" actId="2711"/>
          <ac:spMkLst>
            <pc:docMk/>
            <pc:sldMk cId="241320393" sldId="845"/>
            <ac:spMk id="3" creationId="{C3D0D374-3541-17AC-5D91-07B88186B072}"/>
          </ac:spMkLst>
        </pc:spChg>
        <pc:spChg chg="mod">
          <ac:chgData name="John Stelling" userId="eaafbebf78cefb57" providerId="LiveId" clId="{3D3D3BEB-8662-4E79-9446-C4EFDE97A16C}" dt="2024-04-10T07:32:06.102" v="379" actId="2711"/>
          <ac:spMkLst>
            <pc:docMk/>
            <pc:sldMk cId="241320393" sldId="845"/>
            <ac:spMk id="4" creationId="{AF98879E-5D94-EFAE-A39F-24B750CBF548}"/>
          </ac:spMkLst>
        </pc:spChg>
        <pc:spChg chg="mod">
          <ac:chgData name="John Stelling" userId="eaafbebf78cefb57" providerId="LiveId" clId="{3D3D3BEB-8662-4E79-9446-C4EFDE97A16C}" dt="2024-04-10T07:32:06.102" v="379" actId="2711"/>
          <ac:spMkLst>
            <pc:docMk/>
            <pc:sldMk cId="241320393" sldId="845"/>
            <ac:spMk id="6" creationId="{B0B51ED2-3C6F-DB18-D027-9B9C2943D1F5}"/>
          </ac:spMkLst>
        </pc:spChg>
        <pc:spChg chg="mod">
          <ac:chgData name="John Stelling" userId="eaafbebf78cefb57" providerId="LiveId" clId="{3D3D3BEB-8662-4E79-9446-C4EFDE97A16C}" dt="2024-04-10T07:32:06.102" v="379" actId="2711"/>
          <ac:spMkLst>
            <pc:docMk/>
            <pc:sldMk cId="241320393" sldId="845"/>
            <ac:spMk id="7" creationId="{91BB6E20-1CBD-2D0E-EFA2-83EC81E868EB}"/>
          </ac:spMkLst>
        </pc:spChg>
        <pc:spChg chg="mod">
          <ac:chgData name="John Stelling" userId="eaafbebf78cefb57" providerId="LiveId" clId="{3D3D3BEB-8662-4E79-9446-C4EFDE97A16C}" dt="2024-04-10T07:32:06.102" v="379" actId="2711"/>
          <ac:spMkLst>
            <pc:docMk/>
            <pc:sldMk cId="241320393" sldId="845"/>
            <ac:spMk id="11" creationId="{BB345243-1D76-DE17-5099-5AF6366B9CB0}"/>
          </ac:spMkLst>
        </pc:spChg>
        <pc:spChg chg="mod">
          <ac:chgData name="John Stelling" userId="eaafbebf78cefb57" providerId="LiveId" clId="{3D3D3BEB-8662-4E79-9446-C4EFDE97A16C}" dt="2024-04-10T07:32:06.102" v="379" actId="2711"/>
          <ac:spMkLst>
            <pc:docMk/>
            <pc:sldMk cId="241320393" sldId="845"/>
            <ac:spMk id="12" creationId="{996B5D4C-71BF-539B-9491-064873F7B00C}"/>
          </ac:spMkLst>
        </pc:spChg>
      </pc:sldChg>
      <pc:sldChg chg="modSp mod">
        <pc:chgData name="John Stelling" userId="eaafbebf78cefb57" providerId="LiveId" clId="{3D3D3BEB-8662-4E79-9446-C4EFDE97A16C}" dt="2024-04-10T08:47:54.494" v="629" actId="1037"/>
        <pc:sldMkLst>
          <pc:docMk/>
          <pc:sldMk cId="629930845" sldId="846"/>
        </pc:sldMkLst>
        <pc:spChg chg="mod">
          <ac:chgData name="John Stelling" userId="eaafbebf78cefb57" providerId="LiveId" clId="{3D3D3BEB-8662-4E79-9446-C4EFDE97A16C}" dt="2024-04-10T07:32:57.755" v="391" actId="2711"/>
          <ac:spMkLst>
            <pc:docMk/>
            <pc:sldMk cId="629930845" sldId="846"/>
            <ac:spMk id="8" creationId="{FC40F148-8A4D-75FB-8E0A-4DBDD69C8279}"/>
          </ac:spMkLst>
        </pc:spChg>
        <pc:spChg chg="mod">
          <ac:chgData name="John Stelling" userId="eaafbebf78cefb57" providerId="LiveId" clId="{3D3D3BEB-8662-4E79-9446-C4EFDE97A16C}" dt="2024-04-10T07:32:57.755" v="391" actId="2711"/>
          <ac:spMkLst>
            <pc:docMk/>
            <pc:sldMk cId="629930845" sldId="846"/>
            <ac:spMk id="10" creationId="{24C5218B-3EF4-A3AD-2439-5C606D701A0E}"/>
          </ac:spMkLst>
        </pc:spChg>
        <pc:spChg chg="mod">
          <ac:chgData name="John Stelling" userId="eaafbebf78cefb57" providerId="LiveId" clId="{3D3D3BEB-8662-4E79-9446-C4EFDE97A16C}" dt="2024-04-10T07:32:57.755" v="391" actId="2711"/>
          <ac:spMkLst>
            <pc:docMk/>
            <pc:sldMk cId="629930845" sldId="846"/>
            <ac:spMk id="11" creationId="{6192F5F6-0831-C0F0-A18D-8AF9E9CFE15B}"/>
          </ac:spMkLst>
        </pc:spChg>
        <pc:spChg chg="mod">
          <ac:chgData name="John Stelling" userId="eaafbebf78cefb57" providerId="LiveId" clId="{3D3D3BEB-8662-4E79-9446-C4EFDE97A16C}" dt="2024-04-10T08:47:54.494" v="629" actId="1037"/>
          <ac:spMkLst>
            <pc:docMk/>
            <pc:sldMk cId="629930845" sldId="846"/>
            <ac:spMk id="25" creationId="{3AE04A0C-980F-10F0-3D6F-FB5199987F02}"/>
          </ac:spMkLst>
        </pc:spChg>
        <pc:grpChg chg="mod">
          <ac:chgData name="John Stelling" userId="eaafbebf78cefb57" providerId="LiveId" clId="{3D3D3BEB-8662-4E79-9446-C4EFDE97A16C}" dt="2024-04-10T07:32:57.755" v="391" actId="2711"/>
          <ac:grpSpMkLst>
            <pc:docMk/>
            <pc:sldMk cId="629930845" sldId="846"/>
            <ac:grpSpMk id="9" creationId="{ED59BE2A-CFA0-CF5D-CA0A-5F7712159925}"/>
          </ac:grpSpMkLst>
        </pc:grpChg>
        <pc:grpChg chg="mod">
          <ac:chgData name="John Stelling" userId="eaafbebf78cefb57" providerId="LiveId" clId="{3D3D3BEB-8662-4E79-9446-C4EFDE97A16C}" dt="2024-04-10T07:32:57.755" v="391" actId="2711"/>
          <ac:grpSpMkLst>
            <pc:docMk/>
            <pc:sldMk cId="629930845" sldId="846"/>
            <ac:grpSpMk id="12" creationId="{DF26405B-D8AB-5E44-4CEB-B241E3645404}"/>
          </ac:grpSpMkLst>
        </pc:grpChg>
        <pc:picChg chg="mod">
          <ac:chgData name="John Stelling" userId="eaafbebf78cefb57" providerId="LiveId" clId="{3D3D3BEB-8662-4E79-9446-C4EFDE97A16C}" dt="2024-04-10T07:32:57.755" v="391" actId="2711"/>
          <ac:picMkLst>
            <pc:docMk/>
            <pc:sldMk cId="629930845" sldId="846"/>
            <ac:picMk id="15364" creationId="{64593DED-74C5-613C-FADF-E7D2EC582B1F}"/>
          </ac:picMkLst>
        </pc:picChg>
      </pc:sldChg>
      <pc:sldChg chg="del">
        <pc:chgData name="John Stelling" userId="eaafbebf78cefb57" providerId="LiveId" clId="{3D3D3BEB-8662-4E79-9446-C4EFDE97A16C}" dt="2024-04-10T07:09:16.844" v="2" actId="2696"/>
        <pc:sldMkLst>
          <pc:docMk/>
          <pc:sldMk cId="1843879862" sldId="8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3DE77-7138-4EE8-BE1F-633CF954D1A1}"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912FC-1393-4FC3-8916-1FC37B610BAA}" type="slidenum">
              <a:rPr lang="en-US" smtClean="0"/>
              <a:t>‹#›</a:t>
            </a:fld>
            <a:endParaRPr lang="en-US"/>
          </a:p>
        </p:txBody>
      </p:sp>
    </p:spTree>
    <p:extLst>
      <p:ext uri="{BB962C8B-B14F-4D97-AF65-F5344CB8AC3E}">
        <p14:creationId xmlns:p14="http://schemas.microsoft.com/office/powerpoint/2010/main" val="285431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2975" eaLnBrk="0" hangingPunct="0">
              <a:spcBef>
                <a:spcPct val="30000"/>
              </a:spcBef>
              <a:defRPr sz="1200">
                <a:solidFill>
                  <a:schemeClr val="tx1"/>
                </a:solidFill>
                <a:latin typeface="Times New Roman" pitchFamily="18" charset="0"/>
              </a:defRPr>
            </a:lvl1pPr>
            <a:lvl2pPr marL="742950" indent="-285750" algn="l" defTabSz="942975" eaLnBrk="0" hangingPunct="0">
              <a:spcBef>
                <a:spcPct val="30000"/>
              </a:spcBef>
              <a:defRPr sz="1200">
                <a:solidFill>
                  <a:schemeClr val="tx1"/>
                </a:solidFill>
                <a:latin typeface="Times New Roman" pitchFamily="18" charset="0"/>
              </a:defRPr>
            </a:lvl2pPr>
            <a:lvl3pPr marL="1143000" indent="-228600" algn="l" defTabSz="942975" eaLnBrk="0" hangingPunct="0">
              <a:spcBef>
                <a:spcPct val="30000"/>
              </a:spcBef>
              <a:defRPr sz="1200">
                <a:solidFill>
                  <a:schemeClr val="tx1"/>
                </a:solidFill>
                <a:latin typeface="Times New Roman" pitchFamily="18" charset="0"/>
              </a:defRPr>
            </a:lvl3pPr>
            <a:lvl4pPr marL="1600200" indent="-228600" algn="l" defTabSz="942975" eaLnBrk="0" hangingPunct="0">
              <a:spcBef>
                <a:spcPct val="30000"/>
              </a:spcBef>
              <a:defRPr sz="1200">
                <a:solidFill>
                  <a:schemeClr val="tx1"/>
                </a:solidFill>
                <a:latin typeface="Times New Roman" pitchFamily="18" charset="0"/>
              </a:defRPr>
            </a:lvl4pPr>
            <a:lvl5pPr marL="2057400" indent="-228600" algn="l" defTabSz="942975" eaLnBrk="0" hangingPunct="0">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FAF6C19C-DC09-4E47-85D6-3F9A881AE585}" type="slidenum">
              <a:rPr lang="en-GB" altLang="en-US"/>
              <a:pPr algn="r" eaLnBrk="1" hangingPunct="1">
                <a:spcBef>
                  <a:spcPct val="0"/>
                </a:spcBef>
              </a:pPr>
              <a:t>10</a:t>
            </a:fld>
            <a:endParaRPr lang="en-GB"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73402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E370C-371C-42B5-8589-E07B39335C2A}"/>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FE67E015-9482-4747-09F8-2843BC3E82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2975" eaLnBrk="0" hangingPunct="0">
              <a:spcBef>
                <a:spcPct val="30000"/>
              </a:spcBef>
              <a:defRPr sz="1200">
                <a:solidFill>
                  <a:schemeClr val="tx1"/>
                </a:solidFill>
                <a:latin typeface="Times New Roman" pitchFamily="18" charset="0"/>
              </a:defRPr>
            </a:lvl1pPr>
            <a:lvl2pPr marL="742950" indent="-285750" algn="l" defTabSz="942975" eaLnBrk="0" hangingPunct="0">
              <a:spcBef>
                <a:spcPct val="30000"/>
              </a:spcBef>
              <a:defRPr sz="1200">
                <a:solidFill>
                  <a:schemeClr val="tx1"/>
                </a:solidFill>
                <a:latin typeface="Times New Roman" pitchFamily="18" charset="0"/>
              </a:defRPr>
            </a:lvl2pPr>
            <a:lvl3pPr marL="1143000" indent="-228600" algn="l" defTabSz="942975" eaLnBrk="0" hangingPunct="0">
              <a:spcBef>
                <a:spcPct val="30000"/>
              </a:spcBef>
              <a:defRPr sz="1200">
                <a:solidFill>
                  <a:schemeClr val="tx1"/>
                </a:solidFill>
                <a:latin typeface="Times New Roman" pitchFamily="18" charset="0"/>
              </a:defRPr>
            </a:lvl3pPr>
            <a:lvl4pPr marL="1600200" indent="-228600" algn="l" defTabSz="942975" eaLnBrk="0" hangingPunct="0">
              <a:spcBef>
                <a:spcPct val="30000"/>
              </a:spcBef>
              <a:defRPr sz="1200">
                <a:solidFill>
                  <a:schemeClr val="tx1"/>
                </a:solidFill>
                <a:latin typeface="Times New Roman" pitchFamily="18" charset="0"/>
              </a:defRPr>
            </a:lvl4pPr>
            <a:lvl5pPr marL="2057400" indent="-228600" algn="l" defTabSz="942975" eaLnBrk="0" hangingPunct="0">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D0958DE-3E25-4F37-B5B7-0DC56D278464}" type="slidenum">
              <a:rPr lang="en-GB" altLang="en-US"/>
              <a:pPr algn="r" eaLnBrk="1" hangingPunct="1">
                <a:spcBef>
                  <a:spcPct val="0"/>
                </a:spcBef>
              </a:pPr>
              <a:t>49</a:t>
            </a:fld>
            <a:endParaRPr lang="en-GB" altLang="en-US"/>
          </a:p>
        </p:txBody>
      </p:sp>
      <p:sp>
        <p:nvSpPr>
          <p:cNvPr id="44035" name="Rectangle 2">
            <a:extLst>
              <a:ext uri="{FF2B5EF4-FFF2-40B4-BE49-F238E27FC236}">
                <a16:creationId xmlns:a16="http://schemas.microsoft.com/office/drawing/2014/main" id="{6AAEDBFE-DE27-C6E4-F107-48A0AE40D94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B73401E-69F5-36E6-C1A2-A8F9C4E08D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8974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E2EC8-7A42-C988-7C70-4716B1F205A0}"/>
            </a:ext>
          </a:extLst>
        </p:cNvPr>
        <p:cNvGrpSpPr/>
        <p:nvPr/>
      </p:nvGrpSpPr>
      <p:grpSpPr>
        <a:xfrm>
          <a:off x="0" y="0"/>
          <a:ext cx="0" cy="0"/>
          <a:chOff x="0" y="0"/>
          <a:chExt cx="0" cy="0"/>
        </a:xfrm>
      </p:grpSpPr>
      <p:sp>
        <p:nvSpPr>
          <p:cNvPr id="39938" name="Rectangle 7">
            <a:extLst>
              <a:ext uri="{FF2B5EF4-FFF2-40B4-BE49-F238E27FC236}">
                <a16:creationId xmlns:a16="http://schemas.microsoft.com/office/drawing/2014/main" id="{3589DC6A-48C7-2A8B-9E40-B2D99A4BB1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2975" eaLnBrk="0" hangingPunct="0">
              <a:spcBef>
                <a:spcPct val="30000"/>
              </a:spcBef>
              <a:defRPr sz="1200">
                <a:solidFill>
                  <a:schemeClr val="tx1"/>
                </a:solidFill>
                <a:latin typeface="Times New Roman" pitchFamily="18" charset="0"/>
              </a:defRPr>
            </a:lvl1pPr>
            <a:lvl2pPr marL="742950" indent="-285750" algn="l" defTabSz="942975" eaLnBrk="0" hangingPunct="0">
              <a:spcBef>
                <a:spcPct val="30000"/>
              </a:spcBef>
              <a:defRPr sz="1200">
                <a:solidFill>
                  <a:schemeClr val="tx1"/>
                </a:solidFill>
                <a:latin typeface="Times New Roman" pitchFamily="18" charset="0"/>
              </a:defRPr>
            </a:lvl2pPr>
            <a:lvl3pPr marL="1143000" indent="-228600" algn="l" defTabSz="942975" eaLnBrk="0" hangingPunct="0">
              <a:spcBef>
                <a:spcPct val="30000"/>
              </a:spcBef>
              <a:defRPr sz="1200">
                <a:solidFill>
                  <a:schemeClr val="tx1"/>
                </a:solidFill>
                <a:latin typeface="Times New Roman" pitchFamily="18" charset="0"/>
              </a:defRPr>
            </a:lvl3pPr>
            <a:lvl4pPr marL="1600200" indent="-228600" algn="l" defTabSz="942975" eaLnBrk="0" hangingPunct="0">
              <a:spcBef>
                <a:spcPct val="30000"/>
              </a:spcBef>
              <a:defRPr sz="1200">
                <a:solidFill>
                  <a:schemeClr val="tx1"/>
                </a:solidFill>
                <a:latin typeface="Times New Roman" pitchFamily="18" charset="0"/>
              </a:defRPr>
            </a:lvl4pPr>
            <a:lvl5pPr marL="2057400" indent="-228600" algn="l" defTabSz="942975" eaLnBrk="0" hangingPunct="0">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FAF6C19C-DC09-4E47-85D6-3F9A881AE585}" type="slidenum">
              <a:rPr lang="en-GB" altLang="en-US"/>
              <a:pPr algn="r" eaLnBrk="1" hangingPunct="1">
                <a:spcBef>
                  <a:spcPct val="0"/>
                </a:spcBef>
              </a:pPr>
              <a:t>11</a:t>
            </a:fld>
            <a:endParaRPr lang="en-GB" altLang="en-US"/>
          </a:p>
        </p:txBody>
      </p:sp>
      <p:sp>
        <p:nvSpPr>
          <p:cNvPr id="39939" name="Rectangle 2">
            <a:extLst>
              <a:ext uri="{FF2B5EF4-FFF2-40B4-BE49-F238E27FC236}">
                <a16:creationId xmlns:a16="http://schemas.microsoft.com/office/drawing/2014/main" id="{198EE81B-FB48-4AE3-C478-32B6C7A6892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DB4B50D-EA5B-CF07-0B96-DFCEC86B0A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4269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912FC-1393-4FC3-8916-1FC37B610BAA}" type="slidenum">
              <a:rPr lang="en-US" smtClean="0"/>
              <a:t>13</a:t>
            </a:fld>
            <a:endParaRPr lang="en-US"/>
          </a:p>
        </p:txBody>
      </p:sp>
    </p:spTree>
    <p:extLst>
      <p:ext uri="{BB962C8B-B14F-4D97-AF65-F5344CB8AC3E}">
        <p14:creationId xmlns:p14="http://schemas.microsoft.com/office/powerpoint/2010/main" val="353008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912FC-1393-4FC3-8916-1FC37B610BAA}" type="slidenum">
              <a:rPr lang="en-US" smtClean="0"/>
              <a:t>31</a:t>
            </a:fld>
            <a:endParaRPr lang="en-US"/>
          </a:p>
        </p:txBody>
      </p:sp>
    </p:spTree>
    <p:extLst>
      <p:ext uri="{BB962C8B-B14F-4D97-AF65-F5344CB8AC3E}">
        <p14:creationId xmlns:p14="http://schemas.microsoft.com/office/powerpoint/2010/main" val="144268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912FC-1393-4FC3-8916-1FC37B610BAA}" type="slidenum">
              <a:rPr lang="en-US" smtClean="0"/>
              <a:t>32</a:t>
            </a:fld>
            <a:endParaRPr lang="en-US"/>
          </a:p>
        </p:txBody>
      </p:sp>
    </p:spTree>
    <p:extLst>
      <p:ext uri="{BB962C8B-B14F-4D97-AF65-F5344CB8AC3E}">
        <p14:creationId xmlns:p14="http://schemas.microsoft.com/office/powerpoint/2010/main" val="276340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912FC-1393-4FC3-8916-1FC37B610BAA}" type="slidenum">
              <a:rPr lang="en-US" smtClean="0"/>
              <a:t>37</a:t>
            </a:fld>
            <a:endParaRPr lang="en-US"/>
          </a:p>
        </p:txBody>
      </p:sp>
    </p:spTree>
    <p:extLst>
      <p:ext uri="{BB962C8B-B14F-4D97-AF65-F5344CB8AC3E}">
        <p14:creationId xmlns:p14="http://schemas.microsoft.com/office/powerpoint/2010/main" val="347439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912FC-1393-4FC3-8916-1FC37B610BAA}" type="slidenum">
              <a:rPr lang="en-US" smtClean="0"/>
              <a:t>46</a:t>
            </a:fld>
            <a:endParaRPr lang="en-US"/>
          </a:p>
        </p:txBody>
      </p:sp>
    </p:spTree>
    <p:extLst>
      <p:ext uri="{BB962C8B-B14F-4D97-AF65-F5344CB8AC3E}">
        <p14:creationId xmlns:p14="http://schemas.microsoft.com/office/powerpoint/2010/main" val="412959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2975" eaLnBrk="0" hangingPunct="0">
              <a:spcBef>
                <a:spcPct val="30000"/>
              </a:spcBef>
              <a:defRPr sz="1200">
                <a:solidFill>
                  <a:schemeClr val="tx1"/>
                </a:solidFill>
                <a:latin typeface="Times New Roman" pitchFamily="18" charset="0"/>
              </a:defRPr>
            </a:lvl1pPr>
            <a:lvl2pPr marL="742950" indent="-285750" algn="l" defTabSz="942975" eaLnBrk="0" hangingPunct="0">
              <a:spcBef>
                <a:spcPct val="30000"/>
              </a:spcBef>
              <a:defRPr sz="1200">
                <a:solidFill>
                  <a:schemeClr val="tx1"/>
                </a:solidFill>
                <a:latin typeface="Times New Roman" pitchFamily="18" charset="0"/>
              </a:defRPr>
            </a:lvl2pPr>
            <a:lvl3pPr marL="1143000" indent="-228600" algn="l" defTabSz="942975" eaLnBrk="0" hangingPunct="0">
              <a:spcBef>
                <a:spcPct val="30000"/>
              </a:spcBef>
              <a:defRPr sz="1200">
                <a:solidFill>
                  <a:schemeClr val="tx1"/>
                </a:solidFill>
                <a:latin typeface="Times New Roman" pitchFamily="18" charset="0"/>
              </a:defRPr>
            </a:lvl3pPr>
            <a:lvl4pPr marL="1600200" indent="-228600" algn="l" defTabSz="942975" eaLnBrk="0" hangingPunct="0">
              <a:spcBef>
                <a:spcPct val="30000"/>
              </a:spcBef>
              <a:defRPr sz="1200">
                <a:solidFill>
                  <a:schemeClr val="tx1"/>
                </a:solidFill>
                <a:latin typeface="Times New Roman" pitchFamily="18" charset="0"/>
              </a:defRPr>
            </a:lvl4pPr>
            <a:lvl5pPr marL="2057400" indent="-228600" algn="l" defTabSz="942975" eaLnBrk="0" hangingPunct="0">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D0958DE-3E25-4F37-B5B7-0DC56D278464}" type="slidenum">
              <a:rPr lang="en-GB" altLang="en-US"/>
              <a:pPr algn="r" eaLnBrk="1" hangingPunct="1">
                <a:spcBef>
                  <a:spcPct val="0"/>
                </a:spcBef>
              </a:pPr>
              <a:t>47</a:t>
            </a:fld>
            <a:endParaRPr lang="en-GB"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8744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021FD-143E-48B3-381B-22FD79934D30}"/>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9D308A61-57EF-7EC8-7EA4-5C9D7DE84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2975" eaLnBrk="0" hangingPunct="0">
              <a:spcBef>
                <a:spcPct val="30000"/>
              </a:spcBef>
              <a:defRPr sz="1200">
                <a:solidFill>
                  <a:schemeClr val="tx1"/>
                </a:solidFill>
                <a:latin typeface="Times New Roman" pitchFamily="18" charset="0"/>
              </a:defRPr>
            </a:lvl1pPr>
            <a:lvl2pPr marL="742950" indent="-285750" algn="l" defTabSz="942975" eaLnBrk="0" hangingPunct="0">
              <a:spcBef>
                <a:spcPct val="30000"/>
              </a:spcBef>
              <a:defRPr sz="1200">
                <a:solidFill>
                  <a:schemeClr val="tx1"/>
                </a:solidFill>
                <a:latin typeface="Times New Roman" pitchFamily="18" charset="0"/>
              </a:defRPr>
            </a:lvl2pPr>
            <a:lvl3pPr marL="1143000" indent="-228600" algn="l" defTabSz="942975" eaLnBrk="0" hangingPunct="0">
              <a:spcBef>
                <a:spcPct val="30000"/>
              </a:spcBef>
              <a:defRPr sz="1200">
                <a:solidFill>
                  <a:schemeClr val="tx1"/>
                </a:solidFill>
                <a:latin typeface="Times New Roman" pitchFamily="18" charset="0"/>
              </a:defRPr>
            </a:lvl3pPr>
            <a:lvl4pPr marL="1600200" indent="-228600" algn="l" defTabSz="942975" eaLnBrk="0" hangingPunct="0">
              <a:spcBef>
                <a:spcPct val="30000"/>
              </a:spcBef>
              <a:defRPr sz="1200">
                <a:solidFill>
                  <a:schemeClr val="tx1"/>
                </a:solidFill>
                <a:latin typeface="Times New Roman" pitchFamily="18" charset="0"/>
              </a:defRPr>
            </a:lvl4pPr>
            <a:lvl5pPr marL="2057400" indent="-228600" algn="l" defTabSz="942975" eaLnBrk="0" hangingPunct="0">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D0958DE-3E25-4F37-B5B7-0DC56D278464}" type="slidenum">
              <a:rPr lang="en-GB" altLang="en-US"/>
              <a:pPr algn="r" eaLnBrk="1" hangingPunct="1">
                <a:spcBef>
                  <a:spcPct val="0"/>
                </a:spcBef>
              </a:pPr>
              <a:t>48</a:t>
            </a:fld>
            <a:endParaRPr lang="en-GB" altLang="en-US"/>
          </a:p>
        </p:txBody>
      </p:sp>
      <p:sp>
        <p:nvSpPr>
          <p:cNvPr id="44035" name="Rectangle 2">
            <a:extLst>
              <a:ext uri="{FF2B5EF4-FFF2-40B4-BE49-F238E27FC236}">
                <a16:creationId xmlns:a16="http://schemas.microsoft.com/office/drawing/2014/main" id="{AFEAA85C-CED2-B449-7816-D98C155DD0A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5C8487CE-19B0-8524-32F0-DF26FD50BF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5388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4.svg"/><Relationship Id="rId4" Type="http://schemas.openxmlformats.org/officeDocument/2006/relationships/image" Target="../media/image12.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svg"/><Relationship Id="rId2" Type="http://schemas.openxmlformats.org/officeDocument/2006/relationships/hyperlink" Target="http://www.whonet.org/webinars.html"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5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hyperlink" Target="https://pubmed.ncbi.nlm.nih.gov/?term=whonet+satscan" TargetMode="External"/><Relationship Id="rId7" Type="http://schemas.openxmlformats.org/officeDocument/2006/relationships/image" Target="../media/image3.png"/><Relationship Id="rId2" Type="http://schemas.openxmlformats.org/officeDocument/2006/relationships/hyperlink" Target="http://www.whonet.org/webinars.html" TargetMode="Externa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32614" y="837480"/>
            <a:ext cx="17474387" cy="1107996"/>
          </a:xfrm>
          <a:prstGeom prst="rect">
            <a:avLst/>
          </a:prstGeom>
        </p:spPr>
        <p:txBody>
          <a:bodyPr wrap="square" lIns="0" tIns="0" rIns="0" bIns="0" rtlCol="0" anchor="ctr" anchorCtr="1">
            <a:spAutoFit/>
          </a:bodyPr>
          <a:lstStyle/>
          <a:p>
            <a:pPr algn="ctr"/>
            <a:r>
              <a:rPr lang="en-US" sz="7200" spc="-63" dirty="0">
                <a:solidFill>
                  <a:srgbClr val="0B3A7F"/>
                </a:solidFill>
                <a:latin typeface="Atkinson Hyperlegible" pitchFamily="2" charset="0"/>
                <a:ea typeface="Tahoma" panose="020B0604030504040204" pitchFamily="34" charset="0"/>
                <a:cs typeface="Tahoma" panose="020B0604030504040204" pitchFamily="34" charset="0"/>
              </a:rPr>
              <a:t>WHONET Training Course</a:t>
            </a:r>
          </a:p>
        </p:txBody>
      </p:sp>
      <p:sp>
        <p:nvSpPr>
          <p:cNvPr id="6" name="TextBox 6"/>
          <p:cNvSpPr txBox="1"/>
          <p:nvPr/>
        </p:nvSpPr>
        <p:spPr>
          <a:xfrm>
            <a:off x="6898126" y="6102847"/>
            <a:ext cx="10780274" cy="3231654"/>
          </a:xfrm>
          <a:prstGeom prst="rect">
            <a:avLst/>
          </a:prstGeom>
        </p:spPr>
        <p:txBody>
          <a:bodyPr wrap="square" lIns="0" tIns="0" rIns="0" bIns="0" rtlCol="0" anchor="t">
            <a:spAutoFit/>
          </a:bodyPr>
          <a:lstStyle/>
          <a:p>
            <a:r>
              <a:rPr lang="en-US" sz="4200" spc="-53" dirty="0">
                <a:solidFill>
                  <a:srgbClr val="000066"/>
                </a:solidFill>
                <a:latin typeface="Atkinson Hyperlegible" pitchFamily="2" charset="0"/>
                <a:ea typeface="Tahoma" panose="020B0604030504040204" pitchFamily="34" charset="0"/>
                <a:cs typeface="Tahoma" panose="020B0604030504040204" pitchFamily="34" charset="0"/>
              </a:rPr>
              <a:t>Division of Infectious Diseases, Brigham and Women’s Hospital, Boston, United States</a:t>
            </a:r>
          </a:p>
          <a:p>
            <a:endParaRPr lang="en-US" sz="4200" spc="-53" dirty="0">
              <a:solidFill>
                <a:srgbClr val="000066"/>
              </a:solidFill>
              <a:latin typeface="Atkinson Hyperlegible" pitchFamily="2" charset="0"/>
              <a:ea typeface="Tahoma" panose="020B0604030504040204" pitchFamily="34" charset="0"/>
              <a:cs typeface="Tahoma" panose="020B0604030504040204" pitchFamily="34" charset="0"/>
            </a:endParaRPr>
          </a:p>
          <a:p>
            <a:r>
              <a:rPr lang="en-US" sz="4200" spc="-53" dirty="0">
                <a:solidFill>
                  <a:srgbClr val="000066"/>
                </a:solidFill>
                <a:latin typeface="Atkinson Hyperlegible" pitchFamily="2" charset="0"/>
                <a:ea typeface="Tahoma" panose="020B0604030504040204" pitchFamily="34" charset="0"/>
                <a:cs typeface="Tahoma" panose="020B0604030504040204" pitchFamily="34" charset="0"/>
              </a:rPr>
              <a:t>WHO Collaborating Centre for Surveillance of Antimicrobial Resistance</a:t>
            </a:r>
          </a:p>
        </p:txBody>
      </p:sp>
      <p:sp>
        <p:nvSpPr>
          <p:cNvPr id="3" name="Freeform 3">
            <a:extLst>
              <a:ext uri="{FF2B5EF4-FFF2-40B4-BE49-F238E27FC236}">
                <a16:creationId xmlns:a16="http://schemas.microsoft.com/office/drawing/2014/main" id="{A246DEFD-DE56-8073-5C93-886D22949D84}"/>
              </a:ext>
            </a:extLst>
          </p:cNvPr>
          <p:cNvSpPr/>
          <p:nvPr/>
        </p:nvSpPr>
        <p:spPr>
          <a:xfrm>
            <a:off x="3092510" y="6413693"/>
            <a:ext cx="3042006" cy="2834832"/>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a:p>
        </p:txBody>
      </p:sp>
      <p:pic>
        <p:nvPicPr>
          <p:cNvPr id="1026" name="Picture 2" descr="Brigham and Women's Hospital - Wikipedia">
            <a:extLst>
              <a:ext uri="{FF2B5EF4-FFF2-40B4-BE49-F238E27FC236}">
                <a16:creationId xmlns:a16="http://schemas.microsoft.com/office/drawing/2014/main" id="{9516188E-271B-41ED-3173-20A2A2B0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39" y="6515100"/>
            <a:ext cx="2238261" cy="2614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43599856-63A9-54DF-6E04-5B41A2DC7709}"/>
              </a:ext>
            </a:extLst>
          </p:cNvPr>
          <p:cNvSpPr txBox="1"/>
          <p:nvPr/>
        </p:nvSpPr>
        <p:spPr>
          <a:xfrm>
            <a:off x="966016" y="2400301"/>
            <a:ext cx="16562765" cy="984757"/>
          </a:xfrm>
          <a:prstGeom prst="rect">
            <a:avLst/>
          </a:prstGeom>
        </p:spPr>
        <p:txBody>
          <a:bodyPr wrap="square" lIns="0" tIns="0" rIns="0" bIns="0" rtlCol="0" anchor="ctr" anchorCtr="1">
            <a:spAutoFit/>
          </a:bodyPr>
          <a:lstStyle/>
          <a:p>
            <a:pPr algn="ctr"/>
            <a:r>
              <a:rPr lang="en-US" sz="6399" spc="-63" dirty="0">
                <a:solidFill>
                  <a:srgbClr val="0B3A7F"/>
                </a:solidFill>
                <a:latin typeface="Atkinson Hyperlegible" pitchFamily="2" charset="0"/>
                <a:ea typeface="Tahoma" panose="020B0604030504040204" pitchFamily="34" charset="0"/>
                <a:cs typeface="Tahoma" panose="020B0604030504040204" pitchFamily="34" charset="0"/>
              </a:rPr>
              <a:t>Module 5 – Data analysis and interpretation</a:t>
            </a:r>
          </a:p>
        </p:txBody>
      </p:sp>
    </p:spTree>
    <p:extLst>
      <p:ext uri="{BB962C8B-B14F-4D97-AF65-F5344CB8AC3E}">
        <p14:creationId xmlns:p14="http://schemas.microsoft.com/office/powerpoint/2010/main" val="361924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FC1A42-A36C-FAF4-5EC8-BF38D3B74BD0}"/>
              </a:ext>
            </a:extLst>
          </p:cNvPr>
          <p:cNvPicPr>
            <a:picLocks noChangeAspect="1"/>
          </p:cNvPicPr>
          <p:nvPr/>
        </p:nvPicPr>
        <p:blipFill>
          <a:blip r:embed="rId3"/>
          <a:stretch>
            <a:fillRect/>
          </a:stretch>
        </p:blipFill>
        <p:spPr>
          <a:xfrm>
            <a:off x="2514600" y="1943100"/>
            <a:ext cx="13615737" cy="8084344"/>
          </a:xfrm>
          <a:prstGeom prst="rect">
            <a:avLst/>
          </a:prstGeom>
        </p:spPr>
      </p:pic>
      <p:sp>
        <p:nvSpPr>
          <p:cNvPr id="9" name="TextBox 3">
            <a:extLst>
              <a:ext uri="{FF2B5EF4-FFF2-40B4-BE49-F238E27FC236}">
                <a16:creationId xmlns:a16="http://schemas.microsoft.com/office/drawing/2014/main" id="{5C5CF40B-0E87-F4C0-7A80-95E0945BDF37}"/>
              </a:ext>
            </a:extLst>
          </p:cNvPr>
          <p:cNvSpPr txBox="1"/>
          <p:nvPr/>
        </p:nvSpPr>
        <p:spPr>
          <a:xfrm>
            <a:off x="1515875" y="12521"/>
            <a:ext cx="16470018" cy="1778179"/>
          </a:xfrm>
          <a:prstGeom prst="rect">
            <a:avLst/>
          </a:prstGeom>
        </p:spPr>
        <p:txBody>
          <a:bodyPr lIns="0" tIns="0" rIns="0" bIns="0" rtlCol="0" anchor="t">
            <a:spAutoFit/>
          </a:bodyPr>
          <a:lstStyle/>
          <a:p>
            <a:pPr algn="l"/>
            <a:r>
              <a:rPr lang="en-US" sz="6155" spc="-12" dirty="0">
                <a:solidFill>
                  <a:srgbClr val="0B3A7F"/>
                </a:solidFill>
                <a:latin typeface="Atkinson Hyperlegible" pitchFamily="2" charset="0"/>
              </a:rPr>
              <a:t>%RIS and test measurements</a:t>
            </a:r>
          </a:p>
          <a:p>
            <a:pPr algn="l"/>
            <a:r>
              <a:rPr lang="en-US" sz="5400" i="1" spc="-12" dirty="0">
                <a:solidFill>
                  <a:srgbClr val="0B3A7F"/>
                </a:solidFill>
                <a:latin typeface="Atkinson Hyperlegible" pitchFamily="2" charset="0"/>
              </a:rPr>
              <a:t>Staphylococcus aureus</a:t>
            </a:r>
          </a:p>
        </p:txBody>
      </p:sp>
      <p:sp>
        <p:nvSpPr>
          <p:cNvPr id="10" name="Rectangle: Rounded Corners 9">
            <a:extLst>
              <a:ext uri="{FF2B5EF4-FFF2-40B4-BE49-F238E27FC236}">
                <a16:creationId xmlns:a16="http://schemas.microsoft.com/office/drawing/2014/main" id="{F06DA0E3-0689-F0D9-F4B3-A20E9091E65E}"/>
              </a:ext>
            </a:extLst>
          </p:cNvPr>
          <p:cNvSpPr/>
          <p:nvPr/>
        </p:nvSpPr>
        <p:spPr>
          <a:xfrm>
            <a:off x="10626290" y="6626927"/>
            <a:ext cx="1032310" cy="328926"/>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11" name="Group 10">
            <a:extLst>
              <a:ext uri="{FF2B5EF4-FFF2-40B4-BE49-F238E27FC236}">
                <a16:creationId xmlns:a16="http://schemas.microsoft.com/office/drawing/2014/main" id="{557DF697-97CE-06DB-5F8B-ADB40BB0F276}"/>
              </a:ext>
            </a:extLst>
          </p:cNvPr>
          <p:cNvGrpSpPr/>
          <p:nvPr/>
        </p:nvGrpSpPr>
        <p:grpSpPr>
          <a:xfrm>
            <a:off x="108442" y="142912"/>
            <a:ext cx="882158" cy="882158"/>
            <a:chOff x="146542" y="146542"/>
            <a:chExt cx="882158" cy="882158"/>
          </a:xfrm>
        </p:grpSpPr>
        <p:sp>
          <p:nvSpPr>
            <p:cNvPr id="12" name="Freeform 4">
              <a:extLst>
                <a:ext uri="{FF2B5EF4-FFF2-40B4-BE49-F238E27FC236}">
                  <a16:creationId xmlns:a16="http://schemas.microsoft.com/office/drawing/2014/main" id="{42977D26-9F90-8AE9-1B43-8F2B97AC25D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3" name="TextBox 5">
              <a:extLst>
                <a:ext uri="{FF2B5EF4-FFF2-40B4-BE49-F238E27FC236}">
                  <a16:creationId xmlns:a16="http://schemas.microsoft.com/office/drawing/2014/main" id="{9F0386B2-EF71-7F01-B9BC-898AFC1D76CD}"/>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4" name="Group 13">
            <a:extLst>
              <a:ext uri="{FF2B5EF4-FFF2-40B4-BE49-F238E27FC236}">
                <a16:creationId xmlns:a16="http://schemas.microsoft.com/office/drawing/2014/main" id="{8F98DC81-112E-643D-396F-2443E317CA87}"/>
              </a:ext>
            </a:extLst>
          </p:cNvPr>
          <p:cNvGrpSpPr/>
          <p:nvPr/>
        </p:nvGrpSpPr>
        <p:grpSpPr>
          <a:xfrm>
            <a:off x="139562" y="800100"/>
            <a:ext cx="851038" cy="1214087"/>
            <a:chOff x="928388" y="2324100"/>
            <a:chExt cx="851038" cy="1214087"/>
          </a:xfrm>
        </p:grpSpPr>
        <p:sp>
          <p:nvSpPr>
            <p:cNvPr id="15" name="Freeform 8">
              <a:extLst>
                <a:ext uri="{FF2B5EF4-FFF2-40B4-BE49-F238E27FC236}">
                  <a16:creationId xmlns:a16="http://schemas.microsoft.com/office/drawing/2014/main" id="{C6961782-37AF-9A57-CBD5-D1D291F8C5CA}"/>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6" name="TextBox 9">
              <a:extLst>
                <a:ext uri="{FF2B5EF4-FFF2-40B4-BE49-F238E27FC236}">
                  <a16:creationId xmlns:a16="http://schemas.microsoft.com/office/drawing/2014/main" id="{5DDFA073-B857-E9DA-D8C2-00F827E4A429}"/>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164443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3318-49FB-8F5C-F9F0-B58059ADA2E2}"/>
            </a:ext>
          </a:extLst>
        </p:cNvPr>
        <p:cNvGrpSpPr/>
        <p:nvPr/>
      </p:nvGrpSpPr>
      <p:grpSpPr>
        <a:xfrm>
          <a:off x="0" y="0"/>
          <a:ext cx="0" cy="0"/>
          <a:chOff x="0" y="0"/>
          <a:chExt cx="0" cy="0"/>
        </a:xfrm>
      </p:grpSpPr>
      <p:sp>
        <p:nvSpPr>
          <p:cNvPr id="9" name="TextBox 3">
            <a:extLst>
              <a:ext uri="{FF2B5EF4-FFF2-40B4-BE49-F238E27FC236}">
                <a16:creationId xmlns:a16="http://schemas.microsoft.com/office/drawing/2014/main" id="{B09EC3E5-51CF-D007-0A1C-88B012D2A0F2}"/>
              </a:ext>
            </a:extLst>
          </p:cNvPr>
          <p:cNvSpPr txBox="1"/>
          <p:nvPr/>
        </p:nvSpPr>
        <p:spPr>
          <a:xfrm>
            <a:off x="1559833" y="12521"/>
            <a:ext cx="16470018" cy="1778179"/>
          </a:xfrm>
          <a:prstGeom prst="rect">
            <a:avLst/>
          </a:prstGeom>
        </p:spPr>
        <p:txBody>
          <a:bodyPr lIns="0" tIns="0" rIns="0" bIns="0" rtlCol="0" anchor="t">
            <a:spAutoFit/>
          </a:bodyPr>
          <a:lstStyle/>
          <a:p>
            <a:pPr algn="l"/>
            <a:r>
              <a:rPr lang="en-US" sz="6155" spc="-12" dirty="0">
                <a:solidFill>
                  <a:srgbClr val="0B3A7F"/>
                </a:solidFill>
                <a:latin typeface="Atkinson Hyperlegible" pitchFamily="2" charset="0"/>
              </a:rPr>
              <a:t>Histograms</a:t>
            </a:r>
          </a:p>
          <a:p>
            <a:pPr algn="l"/>
            <a:r>
              <a:rPr lang="en-US" sz="5400" i="1" spc="-12" dirty="0">
                <a:solidFill>
                  <a:srgbClr val="0B3A7F"/>
                </a:solidFill>
                <a:latin typeface="Atkinson Hyperlegible" pitchFamily="2" charset="0"/>
              </a:rPr>
              <a:t>Escherichia coli</a:t>
            </a:r>
          </a:p>
        </p:txBody>
      </p:sp>
      <p:sp>
        <p:nvSpPr>
          <p:cNvPr id="10" name="Rectangle: Rounded Corners 9">
            <a:extLst>
              <a:ext uri="{FF2B5EF4-FFF2-40B4-BE49-F238E27FC236}">
                <a16:creationId xmlns:a16="http://schemas.microsoft.com/office/drawing/2014/main" id="{C43EBF1B-7029-CE99-76C0-478B06D428E0}"/>
              </a:ext>
            </a:extLst>
          </p:cNvPr>
          <p:cNvSpPr/>
          <p:nvPr/>
        </p:nvSpPr>
        <p:spPr>
          <a:xfrm>
            <a:off x="10670248" y="6626927"/>
            <a:ext cx="1032310" cy="328926"/>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pic>
        <p:nvPicPr>
          <p:cNvPr id="12" name="Picture 11">
            <a:extLst>
              <a:ext uri="{FF2B5EF4-FFF2-40B4-BE49-F238E27FC236}">
                <a16:creationId xmlns:a16="http://schemas.microsoft.com/office/drawing/2014/main" id="{55617DBB-362E-56A0-DF3D-D7CB9C930B26}"/>
              </a:ext>
            </a:extLst>
          </p:cNvPr>
          <p:cNvPicPr>
            <a:picLocks noChangeAspect="1"/>
          </p:cNvPicPr>
          <p:nvPr/>
        </p:nvPicPr>
        <p:blipFill>
          <a:blip r:embed="rId3"/>
          <a:stretch>
            <a:fillRect/>
          </a:stretch>
        </p:blipFill>
        <p:spPr>
          <a:xfrm>
            <a:off x="882158" y="2120900"/>
            <a:ext cx="8543925" cy="4238625"/>
          </a:xfrm>
          <a:prstGeom prst="rect">
            <a:avLst/>
          </a:prstGeom>
        </p:spPr>
      </p:pic>
      <p:pic>
        <p:nvPicPr>
          <p:cNvPr id="14" name="Picture 13">
            <a:extLst>
              <a:ext uri="{FF2B5EF4-FFF2-40B4-BE49-F238E27FC236}">
                <a16:creationId xmlns:a16="http://schemas.microsoft.com/office/drawing/2014/main" id="{6890E849-D6F5-8ABF-3336-E8B8FE14A4E1}"/>
              </a:ext>
            </a:extLst>
          </p:cNvPr>
          <p:cNvPicPr>
            <a:picLocks noChangeAspect="1"/>
          </p:cNvPicPr>
          <p:nvPr/>
        </p:nvPicPr>
        <p:blipFill>
          <a:blip r:embed="rId4"/>
          <a:stretch>
            <a:fillRect/>
          </a:stretch>
        </p:blipFill>
        <p:spPr>
          <a:xfrm>
            <a:off x="796303" y="6162675"/>
            <a:ext cx="8543925" cy="4238625"/>
          </a:xfrm>
          <a:prstGeom prst="rect">
            <a:avLst/>
          </a:prstGeom>
        </p:spPr>
      </p:pic>
      <p:pic>
        <p:nvPicPr>
          <p:cNvPr id="18" name="Picture 17">
            <a:extLst>
              <a:ext uri="{FF2B5EF4-FFF2-40B4-BE49-F238E27FC236}">
                <a16:creationId xmlns:a16="http://schemas.microsoft.com/office/drawing/2014/main" id="{C41C2054-E55E-ACA2-4F04-F57E6AB629E9}"/>
              </a:ext>
            </a:extLst>
          </p:cNvPr>
          <p:cNvPicPr>
            <a:picLocks noChangeAspect="1"/>
          </p:cNvPicPr>
          <p:nvPr/>
        </p:nvPicPr>
        <p:blipFill>
          <a:blip r:embed="rId5"/>
          <a:stretch>
            <a:fillRect/>
          </a:stretch>
        </p:blipFill>
        <p:spPr>
          <a:xfrm>
            <a:off x="9492758" y="2171700"/>
            <a:ext cx="8543925" cy="4238625"/>
          </a:xfrm>
          <a:prstGeom prst="rect">
            <a:avLst/>
          </a:prstGeom>
        </p:spPr>
      </p:pic>
      <p:pic>
        <p:nvPicPr>
          <p:cNvPr id="16" name="Picture 15">
            <a:extLst>
              <a:ext uri="{FF2B5EF4-FFF2-40B4-BE49-F238E27FC236}">
                <a16:creationId xmlns:a16="http://schemas.microsoft.com/office/drawing/2014/main" id="{71785FF5-044E-8130-4B27-F2FD93B66531}"/>
              </a:ext>
            </a:extLst>
          </p:cNvPr>
          <p:cNvPicPr>
            <a:picLocks noChangeAspect="1"/>
          </p:cNvPicPr>
          <p:nvPr/>
        </p:nvPicPr>
        <p:blipFill>
          <a:blip r:embed="rId6"/>
          <a:stretch>
            <a:fillRect/>
          </a:stretch>
        </p:blipFill>
        <p:spPr>
          <a:xfrm>
            <a:off x="9559433" y="6134100"/>
            <a:ext cx="8543925" cy="4238625"/>
          </a:xfrm>
          <a:prstGeom prst="rect">
            <a:avLst/>
          </a:prstGeom>
        </p:spPr>
      </p:pic>
      <p:grpSp>
        <p:nvGrpSpPr>
          <p:cNvPr id="7" name="Group 6">
            <a:extLst>
              <a:ext uri="{FF2B5EF4-FFF2-40B4-BE49-F238E27FC236}">
                <a16:creationId xmlns:a16="http://schemas.microsoft.com/office/drawing/2014/main" id="{B6C6E775-FAA3-BF40-FF83-FE71F23F8D6F}"/>
              </a:ext>
            </a:extLst>
          </p:cNvPr>
          <p:cNvGrpSpPr/>
          <p:nvPr/>
        </p:nvGrpSpPr>
        <p:grpSpPr>
          <a:xfrm>
            <a:off x="152400" y="142912"/>
            <a:ext cx="882158" cy="882158"/>
            <a:chOff x="146542" y="146542"/>
            <a:chExt cx="882158" cy="882158"/>
          </a:xfrm>
        </p:grpSpPr>
        <p:sp>
          <p:nvSpPr>
            <p:cNvPr id="11" name="Freeform 4">
              <a:extLst>
                <a:ext uri="{FF2B5EF4-FFF2-40B4-BE49-F238E27FC236}">
                  <a16:creationId xmlns:a16="http://schemas.microsoft.com/office/drawing/2014/main" id="{D4DF6845-0C05-F082-EE84-9717ACB5D91B}"/>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tkinson Hyperlegible" pitchFamily="2" charset="0"/>
              </a:endParaRPr>
            </a:p>
          </p:txBody>
        </p:sp>
        <p:sp>
          <p:nvSpPr>
            <p:cNvPr id="13" name="TextBox 5">
              <a:extLst>
                <a:ext uri="{FF2B5EF4-FFF2-40B4-BE49-F238E27FC236}">
                  <a16:creationId xmlns:a16="http://schemas.microsoft.com/office/drawing/2014/main" id="{7E75F010-50E9-52A7-2F6A-AB2EB3F4226A}"/>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5" name="Group 14">
            <a:extLst>
              <a:ext uri="{FF2B5EF4-FFF2-40B4-BE49-F238E27FC236}">
                <a16:creationId xmlns:a16="http://schemas.microsoft.com/office/drawing/2014/main" id="{05469063-1A9C-B3FC-0BA8-FE4053FBB3C7}"/>
              </a:ext>
            </a:extLst>
          </p:cNvPr>
          <p:cNvGrpSpPr/>
          <p:nvPr/>
        </p:nvGrpSpPr>
        <p:grpSpPr>
          <a:xfrm>
            <a:off x="183520" y="800100"/>
            <a:ext cx="851038" cy="1214087"/>
            <a:chOff x="928388" y="2324100"/>
            <a:chExt cx="851038" cy="1214087"/>
          </a:xfrm>
        </p:grpSpPr>
        <p:sp>
          <p:nvSpPr>
            <p:cNvPr id="17" name="Freeform 8">
              <a:extLst>
                <a:ext uri="{FF2B5EF4-FFF2-40B4-BE49-F238E27FC236}">
                  <a16:creationId xmlns:a16="http://schemas.microsoft.com/office/drawing/2014/main" id="{4D2D3F78-47B8-E5D2-6EA1-EA775574F6B8}"/>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Atkinson Hyperlegible" pitchFamily="2" charset="0"/>
              </a:endParaRPr>
            </a:p>
          </p:txBody>
        </p:sp>
        <p:sp>
          <p:nvSpPr>
            <p:cNvPr id="19" name="TextBox 9">
              <a:extLst>
                <a:ext uri="{FF2B5EF4-FFF2-40B4-BE49-F238E27FC236}">
                  <a16:creationId xmlns:a16="http://schemas.microsoft.com/office/drawing/2014/main" id="{C7EFFDD5-ED67-81A4-A0D0-BA6A37B83FD2}"/>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20309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41957-0071-2D7D-544E-FEFE10CA7C4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4B300D2-8382-5D4E-5E2D-ACC0343B5172}"/>
              </a:ext>
            </a:extLst>
          </p:cNvPr>
          <p:cNvPicPr>
            <a:picLocks noChangeAspect="1"/>
          </p:cNvPicPr>
          <p:nvPr/>
        </p:nvPicPr>
        <p:blipFill>
          <a:blip r:embed="rId2"/>
          <a:stretch>
            <a:fillRect/>
          </a:stretch>
        </p:blipFill>
        <p:spPr>
          <a:xfrm>
            <a:off x="2614863" y="1866900"/>
            <a:ext cx="13844337" cy="8220075"/>
          </a:xfrm>
          <a:prstGeom prst="rect">
            <a:avLst/>
          </a:prstGeom>
        </p:spPr>
      </p:pic>
      <p:sp>
        <p:nvSpPr>
          <p:cNvPr id="9" name="TextBox 3">
            <a:extLst>
              <a:ext uri="{FF2B5EF4-FFF2-40B4-BE49-F238E27FC236}">
                <a16:creationId xmlns:a16="http://schemas.microsoft.com/office/drawing/2014/main" id="{1CBBB899-8AD9-9A8F-3BB9-EE21C91D63B2}"/>
              </a:ext>
            </a:extLst>
          </p:cNvPr>
          <p:cNvSpPr txBox="1"/>
          <p:nvPr/>
        </p:nvSpPr>
        <p:spPr>
          <a:xfrm>
            <a:off x="1513182" y="12521"/>
            <a:ext cx="16470018" cy="1778179"/>
          </a:xfrm>
          <a:prstGeom prst="rect">
            <a:avLst/>
          </a:prstGeom>
        </p:spPr>
        <p:txBody>
          <a:bodyPr lIns="0" tIns="0" rIns="0" bIns="0" rtlCol="0" anchor="t">
            <a:spAutoFit/>
          </a:bodyPr>
          <a:lstStyle/>
          <a:p>
            <a:pPr algn="l"/>
            <a:r>
              <a:rPr lang="en-US" sz="6155" spc="-12" dirty="0">
                <a:solidFill>
                  <a:srgbClr val="0B3A7F"/>
                </a:solidFill>
                <a:latin typeface="Atkinson Hyperlegible" pitchFamily="2" charset="0"/>
              </a:rPr>
              <a:t>%Susceptible summary</a:t>
            </a:r>
          </a:p>
          <a:p>
            <a:pPr algn="l"/>
            <a:r>
              <a:rPr lang="en-US" sz="5400" spc="-12" dirty="0">
                <a:solidFill>
                  <a:srgbClr val="0B3A7F"/>
                </a:solidFill>
                <a:latin typeface="Atkinson Hyperlegible" pitchFamily="2" charset="0"/>
              </a:rPr>
              <a:t>Three Gram-negative species</a:t>
            </a:r>
          </a:p>
        </p:txBody>
      </p:sp>
      <p:grpSp>
        <p:nvGrpSpPr>
          <p:cNvPr id="10" name="Group 9">
            <a:extLst>
              <a:ext uri="{FF2B5EF4-FFF2-40B4-BE49-F238E27FC236}">
                <a16:creationId xmlns:a16="http://schemas.microsoft.com/office/drawing/2014/main" id="{DA0327CE-3B61-7A8B-78B0-50C0907244BF}"/>
              </a:ext>
            </a:extLst>
          </p:cNvPr>
          <p:cNvGrpSpPr/>
          <p:nvPr/>
        </p:nvGrpSpPr>
        <p:grpSpPr>
          <a:xfrm>
            <a:off x="108442" y="142912"/>
            <a:ext cx="882158" cy="882158"/>
            <a:chOff x="146542" y="146542"/>
            <a:chExt cx="882158" cy="882158"/>
          </a:xfrm>
        </p:grpSpPr>
        <p:sp>
          <p:nvSpPr>
            <p:cNvPr id="11" name="Freeform 4">
              <a:extLst>
                <a:ext uri="{FF2B5EF4-FFF2-40B4-BE49-F238E27FC236}">
                  <a16:creationId xmlns:a16="http://schemas.microsoft.com/office/drawing/2014/main" id="{8AEF7CBB-35FD-98A5-7135-B0ED0F6A9D2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2" name="TextBox 5">
              <a:extLst>
                <a:ext uri="{FF2B5EF4-FFF2-40B4-BE49-F238E27FC236}">
                  <a16:creationId xmlns:a16="http://schemas.microsoft.com/office/drawing/2014/main" id="{249EC495-9680-1E4D-413B-A2798807AF64}"/>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3" name="Group 12">
            <a:extLst>
              <a:ext uri="{FF2B5EF4-FFF2-40B4-BE49-F238E27FC236}">
                <a16:creationId xmlns:a16="http://schemas.microsoft.com/office/drawing/2014/main" id="{EEAADC8C-0CAA-152B-6F0F-DD2FA9BD5595}"/>
              </a:ext>
            </a:extLst>
          </p:cNvPr>
          <p:cNvGrpSpPr/>
          <p:nvPr/>
        </p:nvGrpSpPr>
        <p:grpSpPr>
          <a:xfrm>
            <a:off x="139562" y="800100"/>
            <a:ext cx="851038" cy="1214087"/>
            <a:chOff x="928388" y="2324100"/>
            <a:chExt cx="851038" cy="1214087"/>
          </a:xfrm>
        </p:grpSpPr>
        <p:sp>
          <p:nvSpPr>
            <p:cNvPr id="14" name="Freeform 8">
              <a:extLst>
                <a:ext uri="{FF2B5EF4-FFF2-40B4-BE49-F238E27FC236}">
                  <a16:creationId xmlns:a16="http://schemas.microsoft.com/office/drawing/2014/main" id="{E46A1821-8A0A-28BC-5625-B7C9DF6FDDB8}"/>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5" name="TextBox 9">
              <a:extLst>
                <a:ext uri="{FF2B5EF4-FFF2-40B4-BE49-F238E27FC236}">
                  <a16:creationId xmlns:a16="http://schemas.microsoft.com/office/drawing/2014/main" id="{F6DB7688-F2D8-0B7D-D15F-454CFF734BAA}"/>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482404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5875" y="-43958"/>
            <a:ext cx="16470018" cy="104868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%RIS and %S Summary – Uses</a:t>
            </a:r>
          </a:p>
        </p:txBody>
      </p:sp>
      <p:sp>
        <p:nvSpPr>
          <p:cNvPr id="4" name="TextBox 4"/>
          <p:cNvSpPr txBox="1"/>
          <p:nvPr/>
        </p:nvSpPr>
        <p:spPr>
          <a:xfrm>
            <a:off x="1219200" y="1333500"/>
            <a:ext cx="17173133" cy="8728928"/>
          </a:xfrm>
          <a:prstGeom prst="rect">
            <a:avLst/>
          </a:prstGeom>
        </p:spPr>
        <p:txBody>
          <a:bodyPr wrap="square" lIns="0" tIns="0" rIns="0" bIns="0" rtlCol="0" anchor="t">
            <a:spAutoFit/>
          </a:bodyPr>
          <a:lstStyle/>
          <a:p>
            <a:pPr marL="571500" indent="-571500" algn="l">
              <a:lnSpc>
                <a:spcPts val="4936"/>
              </a:lnSpc>
              <a:buFont typeface="+mj-lt"/>
              <a:buAutoNum type="arabicPeriod"/>
            </a:pPr>
            <a:r>
              <a:rPr lang="en-US" sz="2800" b="1" spc="-7" dirty="0">
                <a:solidFill>
                  <a:srgbClr val="0B3A7F"/>
                </a:solidFill>
                <a:latin typeface="Atkinson Hyperlegible" pitchFamily="2" charset="0"/>
              </a:rPr>
              <a:t>Epidemiology</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Monitor resistance trends, track high priority resistance (CRE, MRSA)</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Therapy guidelines, antimicrobial stewardship, assessment of interventions</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Benchmarking across facilities</a:t>
            </a:r>
          </a:p>
          <a:p>
            <a:pPr marL="1028700" lvl="1" indent="-571500">
              <a:lnSpc>
                <a:spcPts val="4936"/>
              </a:lnSpc>
              <a:buFont typeface="Arial" panose="020B0604020202020204" pitchFamily="34" charset="0"/>
              <a:buChar char="•"/>
            </a:pPr>
            <a:endParaRPr lang="en-US" sz="2800" spc="-7" dirty="0">
              <a:solidFill>
                <a:srgbClr val="0B3A7F"/>
              </a:solidFill>
              <a:latin typeface="Atkinson Hyperlegible" pitchFamily="2" charset="0"/>
            </a:endParaRPr>
          </a:p>
          <a:p>
            <a:pPr marL="571500" indent="-571500" algn="l">
              <a:lnSpc>
                <a:spcPts val="4936"/>
              </a:lnSpc>
              <a:buFont typeface="+mj-lt"/>
              <a:buAutoNum type="arabicPeriod"/>
            </a:pPr>
            <a:r>
              <a:rPr lang="en-US" sz="2800" b="1" spc="-7" dirty="0">
                <a:solidFill>
                  <a:srgbClr val="0B3A7F"/>
                </a:solidFill>
                <a:latin typeface="Atkinson Hyperlegible" pitchFamily="2" charset="0"/>
              </a:rPr>
              <a:t>Quality assessment</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Appropriateness of test practices</a:t>
            </a:r>
          </a:p>
          <a:p>
            <a:pPr marL="1485900" lvl="2" indent="-571500">
              <a:lnSpc>
                <a:spcPts val="4936"/>
              </a:lnSpc>
              <a:buFont typeface="Arial" panose="020B0604020202020204" pitchFamily="34" charset="0"/>
              <a:buChar char="•"/>
            </a:pPr>
            <a:r>
              <a:rPr lang="en-US" sz="2800" spc="-7" dirty="0">
                <a:solidFill>
                  <a:srgbClr val="0B3A7F"/>
                </a:solidFill>
                <a:latin typeface="Atkinson Hyperlegible" pitchFamily="2" charset="0"/>
              </a:rPr>
              <a:t>Are there antibiotics tested that have no breakpoints?  Are there important antibiotics missing that should be tested?</a:t>
            </a:r>
          </a:p>
          <a:p>
            <a:pPr marL="1485900" lvl="2" indent="-571500">
              <a:lnSpc>
                <a:spcPts val="4936"/>
              </a:lnSpc>
              <a:buFont typeface="Arial" panose="020B0604020202020204" pitchFamily="34" charset="0"/>
              <a:buChar char="•"/>
            </a:pPr>
            <a:r>
              <a:rPr lang="en-US" sz="2800" spc="-7" dirty="0">
                <a:solidFill>
                  <a:srgbClr val="0B3A7F"/>
                </a:solidFill>
                <a:latin typeface="Atkinson Hyperlegible" pitchFamily="2" charset="0"/>
              </a:rPr>
              <a:t>Is there evidence of irregular test practices (stock outages, etc.)?  Is there evidence of “second-line” testing?  This can introduce significant bias into the statistics.</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Unexpected findings that may suggest testing errors</a:t>
            </a:r>
          </a:p>
          <a:p>
            <a:pPr marL="1485900" lvl="2" indent="-571500">
              <a:lnSpc>
                <a:spcPts val="4936"/>
              </a:lnSpc>
              <a:buFont typeface="Arial" panose="020B0604020202020204" pitchFamily="34" charset="0"/>
              <a:buChar char="•"/>
            </a:pPr>
            <a:r>
              <a:rPr lang="en-US" sz="2800" i="1" spc="-7" dirty="0">
                <a:solidFill>
                  <a:srgbClr val="0B3A7F"/>
                </a:solidFill>
                <a:latin typeface="Atkinson Hyperlegible" pitchFamily="2" charset="0"/>
              </a:rPr>
              <a:t>Klebsiella pneumoniae</a:t>
            </a:r>
            <a:r>
              <a:rPr lang="en-US" sz="2800" spc="-7" dirty="0">
                <a:solidFill>
                  <a:srgbClr val="0B3A7F"/>
                </a:solidFill>
                <a:latin typeface="Atkinson Hyperlegible" pitchFamily="2" charset="0"/>
              </a:rPr>
              <a:t>:  20% susceptible to ampicillin</a:t>
            </a:r>
          </a:p>
          <a:p>
            <a:pPr marL="1485900" lvl="2" indent="-571500">
              <a:lnSpc>
                <a:spcPts val="4936"/>
              </a:lnSpc>
              <a:buFont typeface="Arial" panose="020B0604020202020204" pitchFamily="34" charset="0"/>
              <a:buChar char="•"/>
            </a:pPr>
            <a:r>
              <a:rPr lang="en-US" sz="2800" i="1" spc="-7" dirty="0">
                <a:solidFill>
                  <a:srgbClr val="0B3A7F"/>
                </a:solidFill>
                <a:latin typeface="Atkinson Hyperlegible" pitchFamily="2" charset="0"/>
              </a:rPr>
              <a:t>Escherichia coli</a:t>
            </a:r>
            <a:r>
              <a:rPr lang="en-US" sz="2800" spc="-7" dirty="0">
                <a:solidFill>
                  <a:srgbClr val="0B3A7F"/>
                </a:solidFill>
                <a:latin typeface="Atkinson Hyperlegible" pitchFamily="2" charset="0"/>
              </a:rPr>
              <a:t>:  80% susceptible to gentamicin but only 50% susceptible to amikacin</a:t>
            </a:r>
          </a:p>
        </p:txBody>
      </p:sp>
      <p:grpSp>
        <p:nvGrpSpPr>
          <p:cNvPr id="5" name="Group 4">
            <a:extLst>
              <a:ext uri="{FF2B5EF4-FFF2-40B4-BE49-F238E27FC236}">
                <a16:creationId xmlns:a16="http://schemas.microsoft.com/office/drawing/2014/main" id="{258A1BC3-4180-817E-973E-208E02FAB931}"/>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BD0E3049-1830-C9C5-6239-4CC5292170A0}"/>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5D0339D3-76F7-5062-B4A7-B9B1A1EB4387}"/>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7319E7AB-3958-97BF-8688-B6D460871D53}"/>
              </a:ext>
            </a:extLst>
          </p:cNvPr>
          <p:cNvGrpSpPr/>
          <p:nvPr/>
        </p:nvGrpSpPr>
        <p:grpSpPr>
          <a:xfrm>
            <a:off x="139562" y="800100"/>
            <a:ext cx="851038" cy="1214087"/>
            <a:chOff x="928388" y="2324100"/>
            <a:chExt cx="851038" cy="1214087"/>
          </a:xfrm>
        </p:grpSpPr>
        <p:sp>
          <p:nvSpPr>
            <p:cNvPr id="14" name="Freeform 8">
              <a:extLst>
                <a:ext uri="{FF2B5EF4-FFF2-40B4-BE49-F238E27FC236}">
                  <a16:creationId xmlns:a16="http://schemas.microsoft.com/office/drawing/2014/main" id="{9B400494-5DB6-9209-5188-010700F141F7}"/>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5" name="TextBox 9">
              <a:extLst>
                <a:ext uri="{FF2B5EF4-FFF2-40B4-BE49-F238E27FC236}">
                  <a16:creationId xmlns:a16="http://schemas.microsoft.com/office/drawing/2014/main" id="{5BE6B111-C1CC-D764-8992-CB496E608B3B}"/>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79515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5875" y="-43958"/>
            <a:ext cx="16470018" cy="104868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Test measurements - Uses</a:t>
            </a:r>
          </a:p>
        </p:txBody>
      </p:sp>
      <p:sp>
        <p:nvSpPr>
          <p:cNvPr id="9" name="TextBox 4">
            <a:extLst>
              <a:ext uri="{FF2B5EF4-FFF2-40B4-BE49-F238E27FC236}">
                <a16:creationId xmlns:a16="http://schemas.microsoft.com/office/drawing/2014/main" id="{E8063238-6EC9-EB58-8A84-52CBBC9EA875}"/>
              </a:ext>
            </a:extLst>
          </p:cNvPr>
          <p:cNvSpPr txBox="1"/>
          <p:nvPr/>
        </p:nvSpPr>
        <p:spPr>
          <a:xfrm>
            <a:off x="1676400" y="1233949"/>
            <a:ext cx="15983938" cy="8112605"/>
          </a:xfrm>
          <a:prstGeom prst="rect">
            <a:avLst/>
          </a:prstGeom>
        </p:spPr>
        <p:txBody>
          <a:bodyPr wrap="square" lIns="0" tIns="0" rIns="0" bIns="0" rtlCol="0" anchor="t">
            <a:spAutoFit/>
          </a:bodyPr>
          <a:lstStyle/>
          <a:p>
            <a:pPr marL="571500" indent="-571500" algn="l">
              <a:lnSpc>
                <a:spcPts val="4936"/>
              </a:lnSpc>
              <a:buFont typeface="+mj-lt"/>
              <a:buAutoNum type="arabicPeriod"/>
            </a:pPr>
            <a:r>
              <a:rPr lang="en-US" sz="2800" b="1" spc="-7" dirty="0">
                <a:solidFill>
                  <a:srgbClr val="0B3A7F"/>
                </a:solidFill>
                <a:latin typeface="Atkinson Hyperlegible" pitchFamily="2" charset="0"/>
              </a:rPr>
              <a:t>Epidemiology</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Recognition of distinct phenotypic subpopulations</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Re-analysis of results according to human or animal-specific clinical breakpoints or epidemiological cutoff values.</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Re-analysis of older data files using the newest breakpoints</a:t>
            </a:r>
          </a:p>
          <a:p>
            <a:pPr marL="1028700" lvl="1" indent="-571500">
              <a:lnSpc>
                <a:spcPts val="4936"/>
              </a:lnSpc>
              <a:buFont typeface="Arial" panose="020B0604020202020204" pitchFamily="34" charset="0"/>
              <a:buChar char="•"/>
            </a:pPr>
            <a:endParaRPr lang="en-US" sz="2800" spc="-7" dirty="0">
              <a:solidFill>
                <a:srgbClr val="0B3A7F"/>
              </a:solidFill>
              <a:latin typeface="Atkinson Hyperlegible" pitchFamily="2" charset="0"/>
            </a:endParaRPr>
          </a:p>
          <a:p>
            <a:pPr marL="571500" indent="-571500" algn="l">
              <a:lnSpc>
                <a:spcPts val="4936"/>
              </a:lnSpc>
              <a:buFont typeface="+mj-lt"/>
              <a:buAutoNum type="arabicPeriod"/>
            </a:pPr>
            <a:r>
              <a:rPr lang="en-US" sz="2800" b="1" spc="-7" dirty="0">
                <a:solidFill>
                  <a:srgbClr val="0B3A7F"/>
                </a:solidFill>
                <a:latin typeface="Atkinson Hyperlegible" pitchFamily="2" charset="0"/>
              </a:rPr>
              <a:t>Quality assessment</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Does the laboratory record test measurements?</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For the susceptible population, do the results suggest good quality testing?  One should usually see a relatively a symmetric distribution.  However, irregular histograms can suggest deficiencies in the media (thickness, pH, calcium and magnesium concentration), in the disks, or in the inoculum.</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Is there significant number preference for zone diameters? “Even numbers”? “Multiples of 5”?</a:t>
            </a:r>
          </a:p>
        </p:txBody>
      </p:sp>
      <p:grpSp>
        <p:nvGrpSpPr>
          <p:cNvPr id="5" name="Group 4">
            <a:extLst>
              <a:ext uri="{FF2B5EF4-FFF2-40B4-BE49-F238E27FC236}">
                <a16:creationId xmlns:a16="http://schemas.microsoft.com/office/drawing/2014/main" id="{635D2935-E874-C490-AAC3-6999C780A307}"/>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1AC8FCC1-77A4-208D-FE78-F171199D2A0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9764D5BB-C491-E857-D579-B56FA4E318B4}"/>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F8C626D5-B1C2-46C0-3FA8-EA428AEA993D}"/>
              </a:ext>
            </a:extLst>
          </p:cNvPr>
          <p:cNvGrpSpPr/>
          <p:nvPr/>
        </p:nvGrpSpPr>
        <p:grpSpPr>
          <a:xfrm>
            <a:off x="139562" y="800100"/>
            <a:ext cx="851038" cy="1214087"/>
            <a:chOff x="928388" y="2324100"/>
            <a:chExt cx="851038" cy="1214087"/>
          </a:xfrm>
        </p:grpSpPr>
        <p:sp>
          <p:nvSpPr>
            <p:cNvPr id="14" name="Freeform 8">
              <a:extLst>
                <a:ext uri="{FF2B5EF4-FFF2-40B4-BE49-F238E27FC236}">
                  <a16:creationId xmlns:a16="http://schemas.microsoft.com/office/drawing/2014/main" id="{5FCE1325-0636-C752-F3F1-BFB3217AB305}"/>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5" name="TextBox 9">
              <a:extLst>
                <a:ext uri="{FF2B5EF4-FFF2-40B4-BE49-F238E27FC236}">
                  <a16:creationId xmlns:a16="http://schemas.microsoft.com/office/drawing/2014/main" id="{DED06D7E-3E78-9550-580A-642206522EF8}"/>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58655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50213-254F-7951-8362-559CBB810CA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1163EF5-8393-71C0-35C0-59C0F7228C01}"/>
              </a:ext>
            </a:extLst>
          </p:cNvPr>
          <p:cNvSpPr/>
          <p:nvPr/>
        </p:nvSpPr>
        <p:spPr>
          <a:xfrm>
            <a:off x="2819400" y="2000084"/>
            <a:ext cx="13106400" cy="7334416"/>
          </a:xfrm>
          <a:custGeom>
            <a:avLst/>
            <a:gdLst/>
            <a:ahLst/>
            <a:cxnLst/>
            <a:rect l="l" t="t" r="r" b="b"/>
            <a:pathLst>
              <a:path w="11026641" h="6648616">
                <a:moveTo>
                  <a:pt x="0" y="0"/>
                </a:moveTo>
                <a:lnTo>
                  <a:pt x="11026641" y="0"/>
                </a:lnTo>
                <a:lnTo>
                  <a:pt x="11026641" y="6648616"/>
                </a:lnTo>
                <a:lnTo>
                  <a:pt x="0" y="6648616"/>
                </a:lnTo>
                <a:lnTo>
                  <a:pt x="0" y="0"/>
                </a:lnTo>
                <a:close/>
              </a:path>
            </a:pathLst>
          </a:custGeom>
          <a:blipFill>
            <a:blip r:embed="rId2"/>
            <a:stretch>
              <a:fillRect/>
            </a:stretch>
          </a:blipFill>
        </p:spPr>
        <p:txBody>
          <a:bodyPr/>
          <a:lstStyle/>
          <a:p>
            <a:endParaRPr lang="en-US" dirty="0">
              <a:latin typeface="Atkinson Hyperlegible" pitchFamily="2" charset="0"/>
            </a:endParaRPr>
          </a:p>
        </p:txBody>
      </p:sp>
      <p:sp>
        <p:nvSpPr>
          <p:cNvPr id="10" name="TextBox 10">
            <a:extLst>
              <a:ext uri="{FF2B5EF4-FFF2-40B4-BE49-F238E27FC236}">
                <a16:creationId xmlns:a16="http://schemas.microsoft.com/office/drawing/2014/main" id="{12304480-0BDB-017E-EEF6-136D1CA10CB9}"/>
              </a:ext>
            </a:extLst>
          </p:cNvPr>
          <p:cNvSpPr txBox="1"/>
          <p:nvPr/>
        </p:nvSpPr>
        <p:spPr>
          <a:xfrm>
            <a:off x="1396464" y="-190500"/>
            <a:ext cx="15977136" cy="1461426"/>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%RIS – Other options</a:t>
            </a:r>
          </a:p>
        </p:txBody>
      </p:sp>
      <p:sp>
        <p:nvSpPr>
          <p:cNvPr id="2" name="Rectangle: Rounded Corners 1">
            <a:extLst>
              <a:ext uri="{FF2B5EF4-FFF2-40B4-BE49-F238E27FC236}">
                <a16:creationId xmlns:a16="http://schemas.microsoft.com/office/drawing/2014/main" id="{BF917BD6-47C8-B9DE-80B7-B7CF0D16747D}"/>
              </a:ext>
            </a:extLst>
          </p:cNvPr>
          <p:cNvSpPr/>
          <p:nvPr/>
        </p:nvSpPr>
        <p:spPr>
          <a:xfrm>
            <a:off x="3048000" y="5143500"/>
            <a:ext cx="4312215" cy="64098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3" name="Rectangle: Rounded Corners 2">
            <a:extLst>
              <a:ext uri="{FF2B5EF4-FFF2-40B4-BE49-F238E27FC236}">
                <a16:creationId xmlns:a16="http://schemas.microsoft.com/office/drawing/2014/main" id="{ACCF351A-0D9A-8B55-A937-0D55D555D591}"/>
              </a:ext>
            </a:extLst>
          </p:cNvPr>
          <p:cNvSpPr/>
          <p:nvPr/>
        </p:nvSpPr>
        <p:spPr>
          <a:xfrm>
            <a:off x="3044952" y="5912959"/>
            <a:ext cx="2212848" cy="113554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6" name="Rectangle: Rounded Corners 5">
            <a:extLst>
              <a:ext uri="{FF2B5EF4-FFF2-40B4-BE49-F238E27FC236}">
                <a16:creationId xmlns:a16="http://schemas.microsoft.com/office/drawing/2014/main" id="{47CB1EA7-493A-0232-5B06-9133BF4231F7}"/>
              </a:ext>
            </a:extLst>
          </p:cNvPr>
          <p:cNvSpPr/>
          <p:nvPr/>
        </p:nvSpPr>
        <p:spPr>
          <a:xfrm>
            <a:off x="9784785" y="3132992"/>
            <a:ext cx="4312215" cy="1828802"/>
          </a:xfrm>
          <a:prstGeom prst="roundRect">
            <a:avLst/>
          </a:prstGeom>
          <a:noFill/>
          <a:ln w="1016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1" name="Rectangle: Rounded Corners 10">
            <a:extLst>
              <a:ext uri="{FF2B5EF4-FFF2-40B4-BE49-F238E27FC236}">
                <a16:creationId xmlns:a16="http://schemas.microsoft.com/office/drawing/2014/main" id="{322A9DD9-EAC9-8F23-486C-97D0FB8E2760}"/>
              </a:ext>
            </a:extLst>
          </p:cNvPr>
          <p:cNvSpPr/>
          <p:nvPr/>
        </p:nvSpPr>
        <p:spPr>
          <a:xfrm>
            <a:off x="6991363" y="6155314"/>
            <a:ext cx="4743437"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2" name="Rectangle: Rounded Corners 11">
            <a:extLst>
              <a:ext uri="{FF2B5EF4-FFF2-40B4-BE49-F238E27FC236}">
                <a16:creationId xmlns:a16="http://schemas.microsoft.com/office/drawing/2014/main" id="{F3D0C55C-CD87-79A3-711D-B6F197BC6A44}"/>
              </a:ext>
            </a:extLst>
          </p:cNvPr>
          <p:cNvSpPr/>
          <p:nvPr/>
        </p:nvSpPr>
        <p:spPr>
          <a:xfrm>
            <a:off x="11853205" y="6062165"/>
            <a:ext cx="3920195" cy="243413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7" name="Group 6">
            <a:extLst>
              <a:ext uri="{FF2B5EF4-FFF2-40B4-BE49-F238E27FC236}">
                <a16:creationId xmlns:a16="http://schemas.microsoft.com/office/drawing/2014/main" id="{C02F938D-CFB2-5613-514B-1142A6C41ADA}"/>
              </a:ext>
            </a:extLst>
          </p:cNvPr>
          <p:cNvGrpSpPr/>
          <p:nvPr/>
        </p:nvGrpSpPr>
        <p:grpSpPr>
          <a:xfrm>
            <a:off x="108442" y="142912"/>
            <a:ext cx="882158" cy="882158"/>
            <a:chOff x="146542" y="146542"/>
            <a:chExt cx="882158" cy="882158"/>
          </a:xfrm>
        </p:grpSpPr>
        <p:sp>
          <p:nvSpPr>
            <p:cNvPr id="8" name="Freeform 4">
              <a:extLst>
                <a:ext uri="{FF2B5EF4-FFF2-40B4-BE49-F238E27FC236}">
                  <a16:creationId xmlns:a16="http://schemas.microsoft.com/office/drawing/2014/main" id="{04D672EC-4ED7-4056-65F8-C81E89AAD2CB}"/>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9" name="TextBox 5">
              <a:extLst>
                <a:ext uri="{FF2B5EF4-FFF2-40B4-BE49-F238E27FC236}">
                  <a16:creationId xmlns:a16="http://schemas.microsoft.com/office/drawing/2014/main" id="{887333F3-5467-C3F8-C648-621CEB4559E7}"/>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3" name="Group 12">
            <a:extLst>
              <a:ext uri="{FF2B5EF4-FFF2-40B4-BE49-F238E27FC236}">
                <a16:creationId xmlns:a16="http://schemas.microsoft.com/office/drawing/2014/main" id="{5428F825-B223-C418-FE8C-A1D0588EB422}"/>
              </a:ext>
            </a:extLst>
          </p:cNvPr>
          <p:cNvGrpSpPr/>
          <p:nvPr/>
        </p:nvGrpSpPr>
        <p:grpSpPr>
          <a:xfrm>
            <a:off x="139562" y="800100"/>
            <a:ext cx="851038" cy="1214087"/>
            <a:chOff x="928388" y="2324100"/>
            <a:chExt cx="851038" cy="1214087"/>
          </a:xfrm>
        </p:grpSpPr>
        <p:sp>
          <p:nvSpPr>
            <p:cNvPr id="19" name="Freeform 8">
              <a:extLst>
                <a:ext uri="{FF2B5EF4-FFF2-40B4-BE49-F238E27FC236}">
                  <a16:creationId xmlns:a16="http://schemas.microsoft.com/office/drawing/2014/main" id="{FC134907-0DBA-ED3E-83A7-D80F7092F85F}"/>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20" name="TextBox 9">
              <a:extLst>
                <a:ext uri="{FF2B5EF4-FFF2-40B4-BE49-F238E27FC236}">
                  <a16:creationId xmlns:a16="http://schemas.microsoft.com/office/drawing/2014/main" id="{6EFC5CDE-070B-AA74-B6C6-C400A2BB98C2}"/>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15041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0">
            <a:extLst>
              <a:ext uri="{FF2B5EF4-FFF2-40B4-BE49-F238E27FC236}">
                <a16:creationId xmlns:a16="http://schemas.microsoft.com/office/drawing/2014/main" id="{EAD1E91C-7899-9E0B-1B56-A39545B4641C}"/>
              </a:ext>
            </a:extLst>
          </p:cNvPr>
          <p:cNvSpPr txBox="1"/>
          <p:nvPr/>
        </p:nvSpPr>
        <p:spPr>
          <a:xfrm>
            <a:off x="1447800" y="114300"/>
            <a:ext cx="15977136" cy="1815753"/>
          </a:xfrm>
          <a:prstGeom prst="rect">
            <a:avLst/>
          </a:prstGeom>
        </p:spPr>
        <p:txBody>
          <a:bodyPr wrap="square" lIns="0" tIns="0" rIns="0" bIns="0" rtlCol="0" anchor="t">
            <a:spAutoFit/>
          </a:bodyPr>
          <a:lstStyle/>
          <a:p>
            <a:pPr>
              <a:spcBef>
                <a:spcPct val="0"/>
              </a:spcBef>
            </a:pPr>
            <a:r>
              <a:rPr lang="en-US" sz="6399" spc="-159" dirty="0">
                <a:solidFill>
                  <a:srgbClr val="0B3A7F"/>
                </a:solidFill>
                <a:latin typeface="Atkinson Hyperlegible" pitchFamily="2" charset="0"/>
              </a:rPr>
              <a:t>%RIS – Data stratification</a:t>
            </a:r>
          </a:p>
          <a:p>
            <a:pPr>
              <a:spcBef>
                <a:spcPct val="0"/>
              </a:spcBef>
            </a:pPr>
            <a:r>
              <a:rPr lang="en-US" sz="5400" i="1" spc="-159" dirty="0">
                <a:solidFill>
                  <a:srgbClr val="0B3A7F"/>
                </a:solidFill>
                <a:latin typeface="Atkinson Hyperlegible" pitchFamily="2" charset="0"/>
              </a:rPr>
              <a:t>Staphylococcus aureus </a:t>
            </a:r>
            <a:r>
              <a:rPr lang="en-US" sz="5400" spc="-159" dirty="0">
                <a:solidFill>
                  <a:srgbClr val="0B3A7F"/>
                </a:solidFill>
                <a:latin typeface="Atkinson Hyperlegible" pitchFamily="2" charset="0"/>
              </a:rPr>
              <a:t>by location type</a:t>
            </a:r>
            <a:endParaRPr lang="en-US" sz="4800" i="1" spc="-159" dirty="0">
              <a:solidFill>
                <a:srgbClr val="0B3A7F"/>
              </a:solidFill>
              <a:latin typeface="Atkinson Hyperlegible" pitchFamily="2" charset="0"/>
            </a:endParaRPr>
          </a:p>
        </p:txBody>
      </p:sp>
      <p:pic>
        <p:nvPicPr>
          <p:cNvPr id="16" name="Picture 15">
            <a:extLst>
              <a:ext uri="{FF2B5EF4-FFF2-40B4-BE49-F238E27FC236}">
                <a16:creationId xmlns:a16="http://schemas.microsoft.com/office/drawing/2014/main" id="{55FC7F00-4136-3C53-C531-FED1C2431120}"/>
              </a:ext>
            </a:extLst>
          </p:cNvPr>
          <p:cNvPicPr>
            <a:picLocks noChangeAspect="1"/>
          </p:cNvPicPr>
          <p:nvPr/>
        </p:nvPicPr>
        <p:blipFill>
          <a:blip r:embed="rId2"/>
          <a:stretch>
            <a:fillRect/>
          </a:stretch>
        </p:blipFill>
        <p:spPr>
          <a:xfrm>
            <a:off x="7263063" y="2781300"/>
            <a:ext cx="10567737" cy="6274594"/>
          </a:xfrm>
          <a:prstGeom prst="rect">
            <a:avLst/>
          </a:prstGeom>
        </p:spPr>
      </p:pic>
      <p:pic>
        <p:nvPicPr>
          <p:cNvPr id="18" name="Picture 17">
            <a:extLst>
              <a:ext uri="{FF2B5EF4-FFF2-40B4-BE49-F238E27FC236}">
                <a16:creationId xmlns:a16="http://schemas.microsoft.com/office/drawing/2014/main" id="{A88A6813-2C60-C8C5-597B-7DB2963AB797}"/>
              </a:ext>
            </a:extLst>
          </p:cNvPr>
          <p:cNvPicPr>
            <a:picLocks noChangeAspect="1"/>
          </p:cNvPicPr>
          <p:nvPr/>
        </p:nvPicPr>
        <p:blipFill>
          <a:blip r:embed="rId3"/>
          <a:stretch>
            <a:fillRect/>
          </a:stretch>
        </p:blipFill>
        <p:spPr>
          <a:xfrm>
            <a:off x="715906" y="2906968"/>
            <a:ext cx="5684894" cy="2388932"/>
          </a:xfrm>
          <a:prstGeom prst="rect">
            <a:avLst/>
          </a:prstGeom>
        </p:spPr>
      </p:pic>
      <p:sp>
        <p:nvSpPr>
          <p:cNvPr id="19" name="Rectangle: Rounded Corners 18">
            <a:extLst>
              <a:ext uri="{FF2B5EF4-FFF2-40B4-BE49-F238E27FC236}">
                <a16:creationId xmlns:a16="http://schemas.microsoft.com/office/drawing/2014/main" id="{FDF8C3F3-F8C2-ABFE-7A61-4BC92B285844}"/>
              </a:ext>
            </a:extLst>
          </p:cNvPr>
          <p:cNvSpPr/>
          <p:nvPr/>
        </p:nvSpPr>
        <p:spPr>
          <a:xfrm>
            <a:off x="1981200" y="3695700"/>
            <a:ext cx="4312215"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0" name="Rectangle: Rounded Corners 19">
            <a:extLst>
              <a:ext uri="{FF2B5EF4-FFF2-40B4-BE49-F238E27FC236}">
                <a16:creationId xmlns:a16="http://schemas.microsoft.com/office/drawing/2014/main" id="{FB99D9B7-51CD-71CE-86DC-4588E4837BA7}"/>
              </a:ext>
            </a:extLst>
          </p:cNvPr>
          <p:cNvSpPr/>
          <p:nvPr/>
        </p:nvSpPr>
        <p:spPr>
          <a:xfrm>
            <a:off x="13445690" y="8458200"/>
            <a:ext cx="1032310" cy="27184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3" name="Rectangle: Rounded Corners 22">
            <a:extLst>
              <a:ext uri="{FF2B5EF4-FFF2-40B4-BE49-F238E27FC236}">
                <a16:creationId xmlns:a16="http://schemas.microsoft.com/office/drawing/2014/main" id="{93081F52-E9D5-FEBC-6DC4-A8499681DA43}"/>
              </a:ext>
            </a:extLst>
          </p:cNvPr>
          <p:cNvSpPr/>
          <p:nvPr/>
        </p:nvSpPr>
        <p:spPr>
          <a:xfrm>
            <a:off x="9742652" y="5968108"/>
            <a:ext cx="1511406" cy="29902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3" name="Group 2">
            <a:extLst>
              <a:ext uri="{FF2B5EF4-FFF2-40B4-BE49-F238E27FC236}">
                <a16:creationId xmlns:a16="http://schemas.microsoft.com/office/drawing/2014/main" id="{5A1E0881-0EC7-746D-01B9-4806B820A67F}"/>
              </a:ext>
            </a:extLst>
          </p:cNvPr>
          <p:cNvGrpSpPr/>
          <p:nvPr/>
        </p:nvGrpSpPr>
        <p:grpSpPr>
          <a:xfrm>
            <a:off x="108442" y="142912"/>
            <a:ext cx="882158" cy="882158"/>
            <a:chOff x="146542" y="146542"/>
            <a:chExt cx="882158" cy="882158"/>
          </a:xfrm>
        </p:grpSpPr>
        <p:sp>
          <p:nvSpPr>
            <p:cNvPr id="4" name="Freeform 4">
              <a:extLst>
                <a:ext uri="{FF2B5EF4-FFF2-40B4-BE49-F238E27FC236}">
                  <a16:creationId xmlns:a16="http://schemas.microsoft.com/office/drawing/2014/main" id="{E826EE2E-C44E-9E6D-F731-381ED29850B1}"/>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0" name="TextBox 5">
              <a:extLst>
                <a:ext uri="{FF2B5EF4-FFF2-40B4-BE49-F238E27FC236}">
                  <a16:creationId xmlns:a16="http://schemas.microsoft.com/office/drawing/2014/main" id="{79130674-FFD1-3FDD-9BE5-167C48B92474}"/>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1" name="Group 10">
            <a:extLst>
              <a:ext uri="{FF2B5EF4-FFF2-40B4-BE49-F238E27FC236}">
                <a16:creationId xmlns:a16="http://schemas.microsoft.com/office/drawing/2014/main" id="{884A3617-2FC3-045E-A795-FC4C6A5B2278}"/>
              </a:ext>
            </a:extLst>
          </p:cNvPr>
          <p:cNvGrpSpPr/>
          <p:nvPr/>
        </p:nvGrpSpPr>
        <p:grpSpPr>
          <a:xfrm>
            <a:off x="139562" y="800100"/>
            <a:ext cx="851038" cy="1214087"/>
            <a:chOff x="928388" y="2324100"/>
            <a:chExt cx="851038" cy="1214087"/>
          </a:xfrm>
        </p:grpSpPr>
        <p:sp>
          <p:nvSpPr>
            <p:cNvPr id="12" name="Freeform 8">
              <a:extLst>
                <a:ext uri="{FF2B5EF4-FFF2-40B4-BE49-F238E27FC236}">
                  <a16:creationId xmlns:a16="http://schemas.microsoft.com/office/drawing/2014/main" id="{D59A36D6-B342-22F4-BDC7-A9AF10E72C68}"/>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3" name="TextBox 9">
              <a:extLst>
                <a:ext uri="{FF2B5EF4-FFF2-40B4-BE49-F238E27FC236}">
                  <a16:creationId xmlns:a16="http://schemas.microsoft.com/office/drawing/2014/main" id="{842841A5-C37C-E786-E847-49F157E3D88F}"/>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49965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07CD380-2F3A-0FEA-D155-13BA9F96396D}"/>
              </a:ext>
            </a:extLst>
          </p:cNvPr>
          <p:cNvSpPr txBox="1"/>
          <p:nvPr/>
        </p:nvSpPr>
        <p:spPr>
          <a:xfrm>
            <a:off x="1447800" y="114300"/>
            <a:ext cx="15977136" cy="1815753"/>
          </a:xfrm>
          <a:prstGeom prst="rect">
            <a:avLst/>
          </a:prstGeom>
        </p:spPr>
        <p:txBody>
          <a:bodyPr wrap="square" lIns="0" tIns="0" rIns="0" bIns="0" rtlCol="0" anchor="t">
            <a:spAutoFit/>
          </a:bodyPr>
          <a:lstStyle/>
          <a:p>
            <a:pPr>
              <a:spcBef>
                <a:spcPct val="0"/>
              </a:spcBef>
            </a:pPr>
            <a:r>
              <a:rPr lang="en-US" sz="6399" spc="-159" dirty="0">
                <a:solidFill>
                  <a:srgbClr val="0B3A7F"/>
                </a:solidFill>
                <a:latin typeface="Atkinson Hyperlegible" pitchFamily="2" charset="0"/>
              </a:rPr>
              <a:t>%Susceptible – Data stratification</a:t>
            </a:r>
          </a:p>
          <a:p>
            <a:pPr>
              <a:spcBef>
                <a:spcPct val="0"/>
              </a:spcBef>
            </a:pPr>
            <a:r>
              <a:rPr lang="en-US" sz="5400" i="1" spc="-159" dirty="0">
                <a:solidFill>
                  <a:srgbClr val="0B3A7F"/>
                </a:solidFill>
                <a:latin typeface="Atkinson Hyperlegible" pitchFamily="2" charset="0"/>
              </a:rPr>
              <a:t>Salmonella </a:t>
            </a:r>
            <a:r>
              <a:rPr lang="en-US" sz="5400" spc="-159" dirty="0">
                <a:solidFill>
                  <a:srgbClr val="0B3A7F"/>
                </a:solidFill>
                <a:latin typeface="Atkinson Hyperlegible" pitchFamily="2" charset="0"/>
              </a:rPr>
              <a:t>sp. by origin (animal, food, human) </a:t>
            </a:r>
            <a:endParaRPr lang="en-US" sz="4800" i="1" spc="-159" dirty="0">
              <a:solidFill>
                <a:srgbClr val="0B3A7F"/>
              </a:solidFill>
              <a:latin typeface="Atkinson Hyperlegible" pitchFamily="2" charset="0"/>
            </a:endParaRPr>
          </a:p>
        </p:txBody>
      </p:sp>
      <p:pic>
        <p:nvPicPr>
          <p:cNvPr id="13" name="Picture 12">
            <a:extLst>
              <a:ext uri="{FF2B5EF4-FFF2-40B4-BE49-F238E27FC236}">
                <a16:creationId xmlns:a16="http://schemas.microsoft.com/office/drawing/2014/main" id="{6EEC4405-8BD1-9F1D-A14C-FBF033135A43}"/>
              </a:ext>
            </a:extLst>
          </p:cNvPr>
          <p:cNvPicPr>
            <a:picLocks noChangeAspect="1"/>
          </p:cNvPicPr>
          <p:nvPr/>
        </p:nvPicPr>
        <p:blipFill>
          <a:blip r:embed="rId2"/>
          <a:stretch>
            <a:fillRect/>
          </a:stretch>
        </p:blipFill>
        <p:spPr>
          <a:xfrm>
            <a:off x="7151396" y="2933700"/>
            <a:ext cx="10679404" cy="6340896"/>
          </a:xfrm>
          <a:prstGeom prst="rect">
            <a:avLst/>
          </a:prstGeom>
        </p:spPr>
      </p:pic>
      <p:pic>
        <p:nvPicPr>
          <p:cNvPr id="19" name="Picture 18">
            <a:extLst>
              <a:ext uri="{FF2B5EF4-FFF2-40B4-BE49-F238E27FC236}">
                <a16:creationId xmlns:a16="http://schemas.microsoft.com/office/drawing/2014/main" id="{31164D63-8A83-A74E-85D3-A7919D4AD7D1}"/>
              </a:ext>
            </a:extLst>
          </p:cNvPr>
          <p:cNvPicPr>
            <a:picLocks noChangeAspect="1"/>
          </p:cNvPicPr>
          <p:nvPr/>
        </p:nvPicPr>
        <p:blipFill>
          <a:blip r:embed="rId3"/>
          <a:stretch>
            <a:fillRect/>
          </a:stretch>
        </p:blipFill>
        <p:spPr>
          <a:xfrm>
            <a:off x="457200" y="2887923"/>
            <a:ext cx="6253769" cy="2484177"/>
          </a:xfrm>
          <a:prstGeom prst="rect">
            <a:avLst/>
          </a:prstGeom>
        </p:spPr>
      </p:pic>
      <p:sp>
        <p:nvSpPr>
          <p:cNvPr id="20" name="Rectangle: Rounded Corners 19">
            <a:extLst>
              <a:ext uri="{FF2B5EF4-FFF2-40B4-BE49-F238E27FC236}">
                <a16:creationId xmlns:a16="http://schemas.microsoft.com/office/drawing/2014/main" id="{88745BC6-3433-2965-EFE3-5556C4BCEFB5}"/>
              </a:ext>
            </a:extLst>
          </p:cNvPr>
          <p:cNvSpPr/>
          <p:nvPr/>
        </p:nvSpPr>
        <p:spPr>
          <a:xfrm>
            <a:off x="1962163" y="3695700"/>
            <a:ext cx="4743437" cy="582713"/>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1" name="Rectangle: Rounded Corners 20">
            <a:extLst>
              <a:ext uri="{FF2B5EF4-FFF2-40B4-BE49-F238E27FC236}">
                <a16:creationId xmlns:a16="http://schemas.microsoft.com/office/drawing/2014/main" id="{B6B4E83F-71FE-9934-BFF1-2F591A4012EF}"/>
              </a:ext>
            </a:extLst>
          </p:cNvPr>
          <p:cNvSpPr/>
          <p:nvPr/>
        </p:nvSpPr>
        <p:spPr>
          <a:xfrm>
            <a:off x="13500100" y="8750300"/>
            <a:ext cx="775590" cy="27184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2" name="Rectangle: Rounded Corners 21">
            <a:extLst>
              <a:ext uri="{FF2B5EF4-FFF2-40B4-BE49-F238E27FC236}">
                <a16:creationId xmlns:a16="http://schemas.microsoft.com/office/drawing/2014/main" id="{5C07C531-C40E-95E0-74B0-FDB61F768FD4}"/>
              </a:ext>
            </a:extLst>
          </p:cNvPr>
          <p:cNvSpPr/>
          <p:nvPr/>
        </p:nvSpPr>
        <p:spPr>
          <a:xfrm>
            <a:off x="9601200" y="6134100"/>
            <a:ext cx="1511405" cy="328926"/>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3" name="Group 2">
            <a:extLst>
              <a:ext uri="{FF2B5EF4-FFF2-40B4-BE49-F238E27FC236}">
                <a16:creationId xmlns:a16="http://schemas.microsoft.com/office/drawing/2014/main" id="{0FC432E4-3DB9-FD38-032A-2EE0617D4770}"/>
              </a:ext>
            </a:extLst>
          </p:cNvPr>
          <p:cNvGrpSpPr/>
          <p:nvPr/>
        </p:nvGrpSpPr>
        <p:grpSpPr>
          <a:xfrm>
            <a:off x="108442" y="142912"/>
            <a:ext cx="882158" cy="882158"/>
            <a:chOff x="146542" y="146542"/>
            <a:chExt cx="882158" cy="882158"/>
          </a:xfrm>
        </p:grpSpPr>
        <p:sp>
          <p:nvSpPr>
            <p:cNvPr id="5" name="Freeform 4">
              <a:extLst>
                <a:ext uri="{FF2B5EF4-FFF2-40B4-BE49-F238E27FC236}">
                  <a16:creationId xmlns:a16="http://schemas.microsoft.com/office/drawing/2014/main" id="{ABE1922B-8F68-911B-9989-E8B41BEA54E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6" name="TextBox 5">
              <a:extLst>
                <a:ext uri="{FF2B5EF4-FFF2-40B4-BE49-F238E27FC236}">
                  <a16:creationId xmlns:a16="http://schemas.microsoft.com/office/drawing/2014/main" id="{5ACC2F1D-D2B4-81FD-267D-54277DFE9656}"/>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2" name="Group 11">
            <a:extLst>
              <a:ext uri="{FF2B5EF4-FFF2-40B4-BE49-F238E27FC236}">
                <a16:creationId xmlns:a16="http://schemas.microsoft.com/office/drawing/2014/main" id="{6645F3C0-8B83-B081-4C15-BC19DBAABE99}"/>
              </a:ext>
            </a:extLst>
          </p:cNvPr>
          <p:cNvGrpSpPr/>
          <p:nvPr/>
        </p:nvGrpSpPr>
        <p:grpSpPr>
          <a:xfrm>
            <a:off x="139562" y="800100"/>
            <a:ext cx="851038" cy="1214087"/>
            <a:chOff x="928388" y="2324100"/>
            <a:chExt cx="851038" cy="1214087"/>
          </a:xfrm>
        </p:grpSpPr>
        <p:sp>
          <p:nvSpPr>
            <p:cNvPr id="14" name="Freeform 8">
              <a:extLst>
                <a:ext uri="{FF2B5EF4-FFF2-40B4-BE49-F238E27FC236}">
                  <a16:creationId xmlns:a16="http://schemas.microsoft.com/office/drawing/2014/main" id="{DDF5AC49-E874-9249-08F2-A374D358EEE7}"/>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5" name="TextBox 9">
              <a:extLst>
                <a:ext uri="{FF2B5EF4-FFF2-40B4-BE49-F238E27FC236}">
                  <a16:creationId xmlns:a16="http://schemas.microsoft.com/office/drawing/2014/main" id="{4E20407F-6D0B-5EA0-3314-3F43EF2A9C3B}"/>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36178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EC42E-C4BA-A78E-2AF9-EAEE6A4CC79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705F450-3D48-012C-F17C-C38F788866A0}"/>
              </a:ext>
            </a:extLst>
          </p:cNvPr>
          <p:cNvSpPr txBox="1"/>
          <p:nvPr/>
        </p:nvSpPr>
        <p:spPr>
          <a:xfrm>
            <a:off x="1048766" y="-38100"/>
            <a:ext cx="18229834" cy="1095941"/>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5. Data analysis and interpretation</a:t>
            </a:r>
          </a:p>
        </p:txBody>
      </p:sp>
      <p:sp>
        <p:nvSpPr>
          <p:cNvPr id="3" name="TextBox 3">
            <a:extLst>
              <a:ext uri="{FF2B5EF4-FFF2-40B4-BE49-F238E27FC236}">
                <a16:creationId xmlns:a16="http://schemas.microsoft.com/office/drawing/2014/main" id="{C0F7D67C-83CD-5203-A492-5CCEC3E17B3C}"/>
              </a:ext>
            </a:extLst>
          </p:cNvPr>
          <p:cNvSpPr txBox="1"/>
          <p:nvPr/>
        </p:nvSpPr>
        <p:spPr>
          <a:xfrm>
            <a:off x="2209799" y="2701971"/>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%RIS and test measurements</a:t>
            </a:r>
          </a:p>
        </p:txBody>
      </p:sp>
      <p:grpSp>
        <p:nvGrpSpPr>
          <p:cNvPr id="20" name="Group 19">
            <a:extLst>
              <a:ext uri="{FF2B5EF4-FFF2-40B4-BE49-F238E27FC236}">
                <a16:creationId xmlns:a16="http://schemas.microsoft.com/office/drawing/2014/main" id="{D1B716D3-B2AC-C49C-7024-612D6E12ABC0}"/>
              </a:ext>
            </a:extLst>
          </p:cNvPr>
          <p:cNvGrpSpPr/>
          <p:nvPr/>
        </p:nvGrpSpPr>
        <p:grpSpPr>
          <a:xfrm>
            <a:off x="912991" y="1143000"/>
            <a:ext cx="851038" cy="1201250"/>
            <a:chOff x="912991" y="1143000"/>
            <a:chExt cx="851038" cy="1201250"/>
          </a:xfrm>
        </p:grpSpPr>
        <p:sp>
          <p:nvSpPr>
            <p:cNvPr id="6" name="Freeform 6">
              <a:extLst>
                <a:ext uri="{FF2B5EF4-FFF2-40B4-BE49-F238E27FC236}">
                  <a16:creationId xmlns:a16="http://schemas.microsoft.com/office/drawing/2014/main" id="{44C170B7-BEFA-F4E5-4730-A7D35B760029}"/>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a:extLst>
                <a:ext uri="{FF2B5EF4-FFF2-40B4-BE49-F238E27FC236}">
                  <a16:creationId xmlns:a16="http://schemas.microsoft.com/office/drawing/2014/main" id="{81F22E8D-8D10-BBCF-4A87-FE521A4063DF}"/>
                </a:ext>
              </a:extLst>
            </p:cNvPr>
            <p:cNvSpPr txBox="1"/>
            <p:nvPr/>
          </p:nvSpPr>
          <p:spPr>
            <a:xfrm>
              <a:off x="1153431" y="11430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grpSp>
      <p:grpSp>
        <p:nvGrpSpPr>
          <p:cNvPr id="21" name="Group 20">
            <a:extLst>
              <a:ext uri="{FF2B5EF4-FFF2-40B4-BE49-F238E27FC236}">
                <a16:creationId xmlns:a16="http://schemas.microsoft.com/office/drawing/2014/main" id="{020421AB-1D5B-0AD8-4879-3EED0DC5DC7C}"/>
              </a:ext>
            </a:extLst>
          </p:cNvPr>
          <p:cNvGrpSpPr/>
          <p:nvPr/>
        </p:nvGrpSpPr>
        <p:grpSpPr>
          <a:xfrm>
            <a:off x="928388" y="2293741"/>
            <a:ext cx="851038" cy="1244446"/>
            <a:chOff x="928388" y="2293741"/>
            <a:chExt cx="851038" cy="1244446"/>
          </a:xfrm>
        </p:grpSpPr>
        <p:sp>
          <p:nvSpPr>
            <p:cNvPr id="8" name="Freeform 8">
              <a:extLst>
                <a:ext uri="{FF2B5EF4-FFF2-40B4-BE49-F238E27FC236}">
                  <a16:creationId xmlns:a16="http://schemas.microsoft.com/office/drawing/2014/main" id="{FAC4CDBC-E509-CFA7-23C4-F2EE1DB32416}"/>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a:extLst>
                <a:ext uri="{FF2B5EF4-FFF2-40B4-BE49-F238E27FC236}">
                  <a16:creationId xmlns:a16="http://schemas.microsoft.com/office/drawing/2014/main" id="{59189977-D2D8-3B0A-D6D1-13CE618E517B}"/>
                </a:ext>
              </a:extLst>
            </p:cNvPr>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2" name="Group 21">
            <a:extLst>
              <a:ext uri="{FF2B5EF4-FFF2-40B4-BE49-F238E27FC236}">
                <a16:creationId xmlns:a16="http://schemas.microsoft.com/office/drawing/2014/main" id="{662E9D8D-1E3C-CEF7-ED3F-8B4554EC8E8B}"/>
              </a:ext>
            </a:extLst>
          </p:cNvPr>
          <p:cNvGrpSpPr/>
          <p:nvPr/>
        </p:nvGrpSpPr>
        <p:grpSpPr>
          <a:xfrm>
            <a:off x="928388" y="3487679"/>
            <a:ext cx="851038" cy="1211321"/>
            <a:chOff x="928388" y="3487679"/>
            <a:chExt cx="851038" cy="1211321"/>
          </a:xfrm>
        </p:grpSpPr>
        <p:sp>
          <p:nvSpPr>
            <p:cNvPr id="10" name="Freeform 10">
              <a:extLst>
                <a:ext uri="{FF2B5EF4-FFF2-40B4-BE49-F238E27FC236}">
                  <a16:creationId xmlns:a16="http://schemas.microsoft.com/office/drawing/2014/main" id="{FA935A86-E82D-C870-7D10-D8BC37FDEBCA}"/>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635512C4-4F66-10F7-2100-2858C7878D14}"/>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grpSp>
        <p:nvGrpSpPr>
          <p:cNvPr id="23" name="Group 22">
            <a:extLst>
              <a:ext uri="{FF2B5EF4-FFF2-40B4-BE49-F238E27FC236}">
                <a16:creationId xmlns:a16="http://schemas.microsoft.com/office/drawing/2014/main" id="{5715B3D7-9E40-F8A0-610C-ADE957165454}"/>
              </a:ext>
            </a:extLst>
          </p:cNvPr>
          <p:cNvGrpSpPr/>
          <p:nvPr/>
        </p:nvGrpSpPr>
        <p:grpSpPr>
          <a:xfrm>
            <a:off x="934259" y="4745116"/>
            <a:ext cx="851038" cy="1180946"/>
            <a:chOff x="934259" y="4745116"/>
            <a:chExt cx="851038" cy="1180946"/>
          </a:xfrm>
        </p:grpSpPr>
        <p:sp>
          <p:nvSpPr>
            <p:cNvPr id="12" name="Freeform 12">
              <a:extLst>
                <a:ext uri="{FF2B5EF4-FFF2-40B4-BE49-F238E27FC236}">
                  <a16:creationId xmlns:a16="http://schemas.microsoft.com/office/drawing/2014/main" id="{DA3EDB8C-6E65-01AE-CB6E-5B0B2FAC1E5F}"/>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7D1CF87E-CA19-6021-BCB2-61CD6D5234D0}"/>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a:extLst>
              <a:ext uri="{FF2B5EF4-FFF2-40B4-BE49-F238E27FC236}">
                <a16:creationId xmlns:a16="http://schemas.microsoft.com/office/drawing/2014/main" id="{6F11440C-ABD0-7383-722C-22A50EE5ED1C}"/>
              </a:ext>
            </a:extLst>
          </p:cNvPr>
          <p:cNvSpPr txBox="1"/>
          <p:nvPr/>
        </p:nvSpPr>
        <p:spPr>
          <a:xfrm>
            <a:off x="2218963" y="3924300"/>
            <a:ext cx="11094552" cy="828218"/>
          </a:xfrm>
          <a:prstGeom prst="rect">
            <a:avLst/>
          </a:prstGeom>
        </p:spPr>
        <p:txBody>
          <a:bodyPr lIns="0" tIns="0" rIns="0" bIns="0" rtlCol="0" anchor="t">
            <a:spAutoFit/>
          </a:bodyPr>
          <a:lstStyle/>
          <a:p>
            <a:pPr algn="l">
              <a:lnSpc>
                <a:spcPts val="7068"/>
              </a:lnSpc>
            </a:pPr>
            <a:r>
              <a:rPr lang="en-US" sz="4200" b="1" spc="-8" dirty="0">
                <a:solidFill>
                  <a:srgbClr val="0B3A7F"/>
                </a:solidFill>
                <a:latin typeface="Atkinson Hyperlegible" pitchFamily="2" charset="0"/>
              </a:rPr>
              <a:t>Isolate listing and summary</a:t>
            </a:r>
          </a:p>
        </p:txBody>
      </p:sp>
      <p:sp>
        <p:nvSpPr>
          <p:cNvPr id="17" name="TextBox 17">
            <a:extLst>
              <a:ext uri="{FF2B5EF4-FFF2-40B4-BE49-F238E27FC236}">
                <a16:creationId xmlns:a16="http://schemas.microsoft.com/office/drawing/2014/main" id="{11BAD790-A058-719A-A229-4A017AAB1889}"/>
              </a:ext>
            </a:extLst>
          </p:cNvPr>
          <p:cNvSpPr txBox="1"/>
          <p:nvPr/>
        </p:nvSpPr>
        <p:spPr>
          <a:xfrm>
            <a:off x="2218963" y="5057318"/>
            <a:ext cx="11094552" cy="1744517"/>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Scatterplot</a:t>
            </a:r>
          </a:p>
          <a:p>
            <a:pPr algn="l">
              <a:lnSpc>
                <a:spcPts val="7068"/>
              </a:lnSpc>
            </a:pPr>
            <a:endParaRPr lang="en-US" sz="4200" spc="-8" dirty="0">
              <a:solidFill>
                <a:srgbClr val="0B3A7F"/>
              </a:solidFill>
              <a:latin typeface="Atkinson Hyperlegible" pitchFamily="2" charset="0"/>
            </a:endParaRPr>
          </a:p>
        </p:txBody>
      </p:sp>
      <p:sp>
        <p:nvSpPr>
          <p:cNvPr id="19" name="TextBox 19">
            <a:extLst>
              <a:ext uri="{FF2B5EF4-FFF2-40B4-BE49-F238E27FC236}">
                <a16:creationId xmlns:a16="http://schemas.microsoft.com/office/drawing/2014/main" id="{256FD1A8-1B2C-B848-0F71-74427798F489}"/>
              </a:ext>
            </a:extLst>
          </p:cNvPr>
          <p:cNvSpPr txBox="1"/>
          <p:nvPr/>
        </p:nvSpPr>
        <p:spPr>
          <a:xfrm>
            <a:off x="2218963" y="62003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Resistance profiles</a:t>
            </a:r>
          </a:p>
        </p:txBody>
      </p:sp>
      <p:grpSp>
        <p:nvGrpSpPr>
          <p:cNvPr id="27" name="Group 26">
            <a:extLst>
              <a:ext uri="{FF2B5EF4-FFF2-40B4-BE49-F238E27FC236}">
                <a16:creationId xmlns:a16="http://schemas.microsoft.com/office/drawing/2014/main" id="{34A01DBE-991E-B180-0D31-D251B1E07FF6}"/>
              </a:ext>
            </a:extLst>
          </p:cNvPr>
          <p:cNvGrpSpPr/>
          <p:nvPr/>
        </p:nvGrpSpPr>
        <p:grpSpPr>
          <a:xfrm>
            <a:off x="928388" y="5956300"/>
            <a:ext cx="851038" cy="1193646"/>
            <a:chOff x="928388" y="5956300"/>
            <a:chExt cx="851038" cy="1193646"/>
          </a:xfrm>
        </p:grpSpPr>
        <p:sp>
          <p:nvSpPr>
            <p:cNvPr id="24" name="Freeform 14">
              <a:extLst>
                <a:ext uri="{FF2B5EF4-FFF2-40B4-BE49-F238E27FC236}">
                  <a16:creationId xmlns:a16="http://schemas.microsoft.com/office/drawing/2014/main" id="{5915D469-9C5D-FD3C-235E-728C3454795A}"/>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25" name="TextBox 15">
              <a:extLst>
                <a:ext uri="{FF2B5EF4-FFF2-40B4-BE49-F238E27FC236}">
                  <a16:creationId xmlns:a16="http://schemas.microsoft.com/office/drawing/2014/main" id="{ACE792B9-A4D9-34A6-35DA-88B133C0192B}"/>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26" name="TextBox 18">
            <a:extLst>
              <a:ext uri="{FF2B5EF4-FFF2-40B4-BE49-F238E27FC236}">
                <a16:creationId xmlns:a16="http://schemas.microsoft.com/office/drawing/2014/main" id="{B5109115-A81D-4830-5E11-21B42BE072B3}"/>
              </a:ext>
            </a:extLst>
          </p:cNvPr>
          <p:cNvSpPr txBox="1"/>
          <p:nvPr/>
        </p:nvSpPr>
        <p:spPr>
          <a:xfrm>
            <a:off x="2218963" y="74893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Microbiology alerts</a:t>
            </a:r>
          </a:p>
        </p:txBody>
      </p:sp>
      <p:grpSp>
        <p:nvGrpSpPr>
          <p:cNvPr id="28" name="Group 27">
            <a:extLst>
              <a:ext uri="{FF2B5EF4-FFF2-40B4-BE49-F238E27FC236}">
                <a16:creationId xmlns:a16="http://schemas.microsoft.com/office/drawing/2014/main" id="{F294C177-AEC0-EBDD-E4A7-A3F13CA34110}"/>
              </a:ext>
            </a:extLst>
          </p:cNvPr>
          <p:cNvGrpSpPr/>
          <p:nvPr/>
        </p:nvGrpSpPr>
        <p:grpSpPr>
          <a:xfrm>
            <a:off x="967034" y="7403813"/>
            <a:ext cx="851038" cy="1181525"/>
            <a:chOff x="967034" y="7403813"/>
            <a:chExt cx="851038" cy="1181525"/>
          </a:xfrm>
        </p:grpSpPr>
        <p:sp>
          <p:nvSpPr>
            <p:cNvPr id="29" name="Freeform 14">
              <a:extLst>
                <a:ext uri="{FF2B5EF4-FFF2-40B4-BE49-F238E27FC236}">
                  <a16:creationId xmlns:a16="http://schemas.microsoft.com/office/drawing/2014/main" id="{C4D4CACD-5FD3-96F4-B270-4DCFAE6B9F5E}"/>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0" name="TextBox 15">
              <a:extLst>
                <a:ext uri="{FF2B5EF4-FFF2-40B4-BE49-F238E27FC236}">
                  <a16:creationId xmlns:a16="http://schemas.microsoft.com/office/drawing/2014/main" id="{CF7D913E-F3A2-82B1-0166-C9C8C02D3460}"/>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
        <p:nvSpPr>
          <p:cNvPr id="31" name="TextBox 18">
            <a:extLst>
              <a:ext uri="{FF2B5EF4-FFF2-40B4-BE49-F238E27FC236}">
                <a16:creationId xmlns:a16="http://schemas.microsoft.com/office/drawing/2014/main" id="{247AAC1C-F66C-A20A-806B-4288A332A4CF}"/>
              </a:ext>
            </a:extLst>
          </p:cNvPr>
          <p:cNvSpPr txBox="1"/>
          <p:nvPr/>
        </p:nvSpPr>
        <p:spPr>
          <a:xfrm>
            <a:off x="2214322" y="89371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Cluster alerts</a:t>
            </a:r>
          </a:p>
        </p:txBody>
      </p:sp>
      <p:grpSp>
        <p:nvGrpSpPr>
          <p:cNvPr id="4" name="Group 3">
            <a:extLst>
              <a:ext uri="{FF2B5EF4-FFF2-40B4-BE49-F238E27FC236}">
                <a16:creationId xmlns:a16="http://schemas.microsoft.com/office/drawing/2014/main" id="{50A6C2B5-68CB-A3D6-91C8-08433D2C4088}"/>
              </a:ext>
            </a:extLst>
          </p:cNvPr>
          <p:cNvGrpSpPr/>
          <p:nvPr/>
        </p:nvGrpSpPr>
        <p:grpSpPr>
          <a:xfrm>
            <a:off x="993160" y="8686375"/>
            <a:ext cx="851038" cy="1181525"/>
            <a:chOff x="967034" y="7403813"/>
            <a:chExt cx="851038" cy="1181525"/>
          </a:xfrm>
        </p:grpSpPr>
        <p:sp>
          <p:nvSpPr>
            <p:cNvPr id="5" name="Freeform 14">
              <a:extLst>
                <a:ext uri="{FF2B5EF4-FFF2-40B4-BE49-F238E27FC236}">
                  <a16:creationId xmlns:a16="http://schemas.microsoft.com/office/drawing/2014/main" id="{C3CBE3D1-4327-0084-A493-2EC6637148E8}"/>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2" name="TextBox 15">
              <a:extLst>
                <a:ext uri="{FF2B5EF4-FFF2-40B4-BE49-F238E27FC236}">
                  <a16:creationId xmlns:a16="http://schemas.microsoft.com/office/drawing/2014/main" id="{62DF6168-F4A3-FC87-0904-8D44ABFB6CA3}"/>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
        <p:nvSpPr>
          <p:cNvPr id="34" name="TextBox 3">
            <a:extLst>
              <a:ext uri="{FF2B5EF4-FFF2-40B4-BE49-F238E27FC236}">
                <a16:creationId xmlns:a16="http://schemas.microsoft.com/office/drawing/2014/main" id="{0F294BC8-AD0A-5B1C-6C7F-BADE25B27E92}"/>
              </a:ext>
            </a:extLst>
          </p:cNvPr>
          <p:cNvSpPr txBox="1"/>
          <p:nvPr/>
        </p:nvSpPr>
        <p:spPr>
          <a:xfrm>
            <a:off x="2209800" y="1460500"/>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Objectives and principles</a:t>
            </a:r>
          </a:p>
        </p:txBody>
      </p:sp>
      <p:grpSp>
        <p:nvGrpSpPr>
          <p:cNvPr id="33" name="Group 32">
            <a:extLst>
              <a:ext uri="{FF2B5EF4-FFF2-40B4-BE49-F238E27FC236}">
                <a16:creationId xmlns:a16="http://schemas.microsoft.com/office/drawing/2014/main" id="{A4366E98-583E-B8C6-F959-B2073F628AEA}"/>
              </a:ext>
            </a:extLst>
          </p:cNvPr>
          <p:cNvGrpSpPr/>
          <p:nvPr/>
        </p:nvGrpSpPr>
        <p:grpSpPr>
          <a:xfrm>
            <a:off x="108442" y="142912"/>
            <a:ext cx="882158" cy="882158"/>
            <a:chOff x="146542" y="146542"/>
            <a:chExt cx="882158" cy="882158"/>
          </a:xfrm>
        </p:grpSpPr>
        <p:sp>
          <p:nvSpPr>
            <p:cNvPr id="35" name="Freeform 4">
              <a:extLst>
                <a:ext uri="{FF2B5EF4-FFF2-40B4-BE49-F238E27FC236}">
                  <a16:creationId xmlns:a16="http://schemas.microsoft.com/office/drawing/2014/main" id="{9C0FAB8B-8B95-14F2-C85D-D62E0A10662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5">
              <a:extLst>
                <a:ext uri="{FF2B5EF4-FFF2-40B4-BE49-F238E27FC236}">
                  <a16:creationId xmlns:a16="http://schemas.microsoft.com/office/drawing/2014/main" id="{BE60809F-9DC8-4796-8669-EE69CA8970B0}"/>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spTree>
    <p:extLst>
      <p:ext uri="{BB962C8B-B14F-4D97-AF65-F5344CB8AC3E}">
        <p14:creationId xmlns:p14="http://schemas.microsoft.com/office/powerpoint/2010/main" val="1132009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334F-D9E3-4049-0A92-72589F412D6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452249C-FE2B-2B72-E563-14F443E5996C}"/>
              </a:ext>
            </a:extLst>
          </p:cNvPr>
          <p:cNvSpPr/>
          <p:nvPr/>
        </p:nvSpPr>
        <p:spPr>
          <a:xfrm>
            <a:off x="2743200" y="1822227"/>
            <a:ext cx="13056480" cy="7496616"/>
          </a:xfrm>
          <a:custGeom>
            <a:avLst/>
            <a:gdLst/>
            <a:ahLst/>
            <a:cxnLst/>
            <a:rect l="l" t="t" r="r" b="b"/>
            <a:pathLst>
              <a:path w="11026641" h="6648616">
                <a:moveTo>
                  <a:pt x="0" y="0"/>
                </a:moveTo>
                <a:lnTo>
                  <a:pt x="11026641" y="0"/>
                </a:lnTo>
                <a:lnTo>
                  <a:pt x="11026641" y="6648616"/>
                </a:lnTo>
                <a:lnTo>
                  <a:pt x="0" y="6648616"/>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2" name="TextBox 10">
            <a:extLst>
              <a:ext uri="{FF2B5EF4-FFF2-40B4-BE49-F238E27FC236}">
                <a16:creationId xmlns:a16="http://schemas.microsoft.com/office/drawing/2014/main" id="{AC23124D-DE5B-496C-954C-D7EF5C8D4A15}"/>
              </a:ext>
            </a:extLst>
          </p:cNvPr>
          <p:cNvSpPr txBox="1"/>
          <p:nvPr/>
        </p:nvSpPr>
        <p:spPr>
          <a:xfrm>
            <a:off x="1396464" y="-190500"/>
            <a:ext cx="15977136" cy="1461426"/>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Isolate listing and summary</a:t>
            </a:r>
          </a:p>
        </p:txBody>
      </p:sp>
      <p:sp>
        <p:nvSpPr>
          <p:cNvPr id="3" name="Rectangle: Rounded Corners 2">
            <a:extLst>
              <a:ext uri="{FF2B5EF4-FFF2-40B4-BE49-F238E27FC236}">
                <a16:creationId xmlns:a16="http://schemas.microsoft.com/office/drawing/2014/main" id="{812E2A6F-1637-CC3F-9DA3-47BED4BAB019}"/>
              </a:ext>
            </a:extLst>
          </p:cNvPr>
          <p:cNvSpPr/>
          <p:nvPr/>
        </p:nvSpPr>
        <p:spPr>
          <a:xfrm>
            <a:off x="2819400" y="2552700"/>
            <a:ext cx="2212848" cy="221285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6" name="Group 5">
            <a:extLst>
              <a:ext uri="{FF2B5EF4-FFF2-40B4-BE49-F238E27FC236}">
                <a16:creationId xmlns:a16="http://schemas.microsoft.com/office/drawing/2014/main" id="{49B32D42-5750-57CF-8E6B-82DE63B545D1}"/>
              </a:ext>
            </a:extLst>
          </p:cNvPr>
          <p:cNvGrpSpPr/>
          <p:nvPr/>
        </p:nvGrpSpPr>
        <p:grpSpPr>
          <a:xfrm>
            <a:off x="108442" y="142912"/>
            <a:ext cx="882158" cy="882158"/>
            <a:chOff x="146542" y="146542"/>
            <a:chExt cx="882158" cy="882158"/>
          </a:xfrm>
        </p:grpSpPr>
        <p:sp>
          <p:nvSpPr>
            <p:cNvPr id="11" name="Freeform 4">
              <a:extLst>
                <a:ext uri="{FF2B5EF4-FFF2-40B4-BE49-F238E27FC236}">
                  <a16:creationId xmlns:a16="http://schemas.microsoft.com/office/drawing/2014/main" id="{6611D0BB-D83E-6561-FA06-1956D6CCD272}"/>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2" name="TextBox 5">
              <a:extLst>
                <a:ext uri="{FF2B5EF4-FFF2-40B4-BE49-F238E27FC236}">
                  <a16:creationId xmlns:a16="http://schemas.microsoft.com/office/drawing/2014/main" id="{85DD5155-02DD-DA9D-9DCE-F10259FDE630}"/>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3" name="Group 12">
            <a:extLst>
              <a:ext uri="{FF2B5EF4-FFF2-40B4-BE49-F238E27FC236}">
                <a16:creationId xmlns:a16="http://schemas.microsoft.com/office/drawing/2014/main" id="{75BD2EE0-20F5-775E-7AA4-27D02F1B9AB3}"/>
              </a:ext>
            </a:extLst>
          </p:cNvPr>
          <p:cNvGrpSpPr/>
          <p:nvPr/>
        </p:nvGrpSpPr>
        <p:grpSpPr>
          <a:xfrm>
            <a:off x="139562" y="876300"/>
            <a:ext cx="851038" cy="1211321"/>
            <a:chOff x="928388" y="3487679"/>
            <a:chExt cx="851038" cy="1211321"/>
          </a:xfrm>
        </p:grpSpPr>
        <p:sp>
          <p:nvSpPr>
            <p:cNvPr id="18" name="Freeform 10">
              <a:extLst>
                <a:ext uri="{FF2B5EF4-FFF2-40B4-BE49-F238E27FC236}">
                  <a16:creationId xmlns:a16="http://schemas.microsoft.com/office/drawing/2014/main" id="{50A8A59A-3418-3E95-9AA4-6F04118265B9}"/>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9" name="TextBox 11">
              <a:extLst>
                <a:ext uri="{FF2B5EF4-FFF2-40B4-BE49-F238E27FC236}">
                  <a16:creationId xmlns:a16="http://schemas.microsoft.com/office/drawing/2014/main" id="{5AF2AD10-E187-0454-1D8C-7F16EC5FB394}"/>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spTree>
    <p:extLst>
      <p:ext uri="{BB962C8B-B14F-4D97-AF65-F5344CB8AC3E}">
        <p14:creationId xmlns:p14="http://schemas.microsoft.com/office/powerpoint/2010/main" val="59871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86C4F-C670-48C1-FD09-6959F21E2EC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A2F45A4-BF40-08B0-6DFC-76B248FACC60}"/>
              </a:ext>
            </a:extLst>
          </p:cNvPr>
          <p:cNvSpPr txBox="1"/>
          <p:nvPr/>
        </p:nvSpPr>
        <p:spPr>
          <a:xfrm>
            <a:off x="1048766" y="-38100"/>
            <a:ext cx="18229834" cy="1095941"/>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5. Data analysis and interpretation</a:t>
            </a:r>
          </a:p>
        </p:txBody>
      </p:sp>
      <p:sp>
        <p:nvSpPr>
          <p:cNvPr id="3" name="TextBox 3">
            <a:extLst>
              <a:ext uri="{FF2B5EF4-FFF2-40B4-BE49-F238E27FC236}">
                <a16:creationId xmlns:a16="http://schemas.microsoft.com/office/drawing/2014/main" id="{AD069CB0-61B1-470E-E163-6C3A35ABACA2}"/>
              </a:ext>
            </a:extLst>
          </p:cNvPr>
          <p:cNvSpPr txBox="1"/>
          <p:nvPr/>
        </p:nvSpPr>
        <p:spPr>
          <a:xfrm>
            <a:off x="2209799" y="2701971"/>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%RIS and test measurements</a:t>
            </a:r>
          </a:p>
        </p:txBody>
      </p:sp>
      <p:grpSp>
        <p:nvGrpSpPr>
          <p:cNvPr id="20" name="Group 19">
            <a:extLst>
              <a:ext uri="{FF2B5EF4-FFF2-40B4-BE49-F238E27FC236}">
                <a16:creationId xmlns:a16="http://schemas.microsoft.com/office/drawing/2014/main" id="{4BF9D9FB-BF36-8C05-FE75-762F799925F7}"/>
              </a:ext>
            </a:extLst>
          </p:cNvPr>
          <p:cNvGrpSpPr/>
          <p:nvPr/>
        </p:nvGrpSpPr>
        <p:grpSpPr>
          <a:xfrm>
            <a:off x="914400" y="1143000"/>
            <a:ext cx="851038" cy="1201250"/>
            <a:chOff x="912991" y="1143000"/>
            <a:chExt cx="851038" cy="1201250"/>
          </a:xfrm>
        </p:grpSpPr>
        <p:sp>
          <p:nvSpPr>
            <p:cNvPr id="6" name="Freeform 6">
              <a:extLst>
                <a:ext uri="{FF2B5EF4-FFF2-40B4-BE49-F238E27FC236}">
                  <a16:creationId xmlns:a16="http://schemas.microsoft.com/office/drawing/2014/main" id="{5CDC7CCD-6BEB-CA7C-4BAE-98EB124A6F6E}"/>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a:extLst>
                <a:ext uri="{FF2B5EF4-FFF2-40B4-BE49-F238E27FC236}">
                  <a16:creationId xmlns:a16="http://schemas.microsoft.com/office/drawing/2014/main" id="{BFD622CA-F5EC-3F01-6A48-DF54EB089136}"/>
                </a:ext>
              </a:extLst>
            </p:cNvPr>
            <p:cNvSpPr txBox="1"/>
            <p:nvPr/>
          </p:nvSpPr>
          <p:spPr>
            <a:xfrm>
              <a:off x="1153431" y="11430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grpSp>
      <p:grpSp>
        <p:nvGrpSpPr>
          <p:cNvPr id="21" name="Group 20">
            <a:extLst>
              <a:ext uri="{FF2B5EF4-FFF2-40B4-BE49-F238E27FC236}">
                <a16:creationId xmlns:a16="http://schemas.microsoft.com/office/drawing/2014/main" id="{B31582BA-D93A-4FB5-C9DD-14DAEB2E147E}"/>
              </a:ext>
            </a:extLst>
          </p:cNvPr>
          <p:cNvGrpSpPr/>
          <p:nvPr/>
        </p:nvGrpSpPr>
        <p:grpSpPr>
          <a:xfrm>
            <a:off x="928388" y="2293741"/>
            <a:ext cx="851038" cy="1244446"/>
            <a:chOff x="928388" y="2293741"/>
            <a:chExt cx="851038" cy="1244446"/>
          </a:xfrm>
        </p:grpSpPr>
        <p:sp>
          <p:nvSpPr>
            <p:cNvPr id="8" name="Freeform 8">
              <a:extLst>
                <a:ext uri="{FF2B5EF4-FFF2-40B4-BE49-F238E27FC236}">
                  <a16:creationId xmlns:a16="http://schemas.microsoft.com/office/drawing/2014/main" id="{6EC7263F-D159-2B25-B622-71C816C61B82}"/>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a:extLst>
                <a:ext uri="{FF2B5EF4-FFF2-40B4-BE49-F238E27FC236}">
                  <a16:creationId xmlns:a16="http://schemas.microsoft.com/office/drawing/2014/main" id="{FBAEEFEF-8CCF-D514-E7C8-EA3D63533FEA}"/>
                </a:ext>
              </a:extLst>
            </p:cNvPr>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2" name="Group 21">
            <a:extLst>
              <a:ext uri="{FF2B5EF4-FFF2-40B4-BE49-F238E27FC236}">
                <a16:creationId xmlns:a16="http://schemas.microsoft.com/office/drawing/2014/main" id="{4A7A22AA-0D99-008A-50FF-B52806CBE17E}"/>
              </a:ext>
            </a:extLst>
          </p:cNvPr>
          <p:cNvGrpSpPr/>
          <p:nvPr/>
        </p:nvGrpSpPr>
        <p:grpSpPr>
          <a:xfrm>
            <a:off x="928388" y="3487679"/>
            <a:ext cx="851038" cy="1211321"/>
            <a:chOff x="928388" y="3487679"/>
            <a:chExt cx="851038" cy="1211321"/>
          </a:xfrm>
        </p:grpSpPr>
        <p:sp>
          <p:nvSpPr>
            <p:cNvPr id="10" name="Freeform 10">
              <a:extLst>
                <a:ext uri="{FF2B5EF4-FFF2-40B4-BE49-F238E27FC236}">
                  <a16:creationId xmlns:a16="http://schemas.microsoft.com/office/drawing/2014/main" id="{20B44031-D8C3-E698-201E-B389283224D3}"/>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F97829C0-00EF-7245-D08B-BF4902241EF4}"/>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grpSp>
        <p:nvGrpSpPr>
          <p:cNvPr id="23" name="Group 22">
            <a:extLst>
              <a:ext uri="{FF2B5EF4-FFF2-40B4-BE49-F238E27FC236}">
                <a16:creationId xmlns:a16="http://schemas.microsoft.com/office/drawing/2014/main" id="{6464EE91-2DEC-1A30-81F7-20A03781DDBB}"/>
              </a:ext>
            </a:extLst>
          </p:cNvPr>
          <p:cNvGrpSpPr/>
          <p:nvPr/>
        </p:nvGrpSpPr>
        <p:grpSpPr>
          <a:xfrm>
            <a:off x="934259" y="4745116"/>
            <a:ext cx="851038" cy="1180946"/>
            <a:chOff x="934259" y="4745116"/>
            <a:chExt cx="851038" cy="1180946"/>
          </a:xfrm>
        </p:grpSpPr>
        <p:sp>
          <p:nvSpPr>
            <p:cNvPr id="12" name="Freeform 12">
              <a:extLst>
                <a:ext uri="{FF2B5EF4-FFF2-40B4-BE49-F238E27FC236}">
                  <a16:creationId xmlns:a16="http://schemas.microsoft.com/office/drawing/2014/main" id="{D29883AA-4029-5141-A5D4-C8B9F93D3B7B}"/>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B636342A-06D6-CBDF-8293-EAFA69B66FA9}"/>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a:extLst>
              <a:ext uri="{FF2B5EF4-FFF2-40B4-BE49-F238E27FC236}">
                <a16:creationId xmlns:a16="http://schemas.microsoft.com/office/drawing/2014/main" id="{7439F062-747B-A356-ACE2-115F5E5CDBBB}"/>
              </a:ext>
            </a:extLst>
          </p:cNvPr>
          <p:cNvSpPr txBox="1"/>
          <p:nvPr/>
        </p:nvSpPr>
        <p:spPr>
          <a:xfrm>
            <a:off x="2218963" y="3924300"/>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Isolate listing and summary</a:t>
            </a:r>
          </a:p>
        </p:txBody>
      </p:sp>
      <p:sp>
        <p:nvSpPr>
          <p:cNvPr id="17" name="TextBox 17">
            <a:extLst>
              <a:ext uri="{FF2B5EF4-FFF2-40B4-BE49-F238E27FC236}">
                <a16:creationId xmlns:a16="http://schemas.microsoft.com/office/drawing/2014/main" id="{65A0CB30-936F-94A6-1D98-DC29703E7E90}"/>
              </a:ext>
            </a:extLst>
          </p:cNvPr>
          <p:cNvSpPr txBox="1"/>
          <p:nvPr/>
        </p:nvSpPr>
        <p:spPr>
          <a:xfrm>
            <a:off x="2218963" y="5057318"/>
            <a:ext cx="11094552" cy="1744517"/>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Scatterplot</a:t>
            </a:r>
          </a:p>
          <a:p>
            <a:pPr algn="l">
              <a:lnSpc>
                <a:spcPts val="7068"/>
              </a:lnSpc>
            </a:pPr>
            <a:endParaRPr lang="en-US" sz="4200" spc="-8" dirty="0">
              <a:solidFill>
                <a:srgbClr val="0B3A7F"/>
              </a:solidFill>
              <a:latin typeface="Atkinson Hyperlegible" pitchFamily="2" charset="0"/>
            </a:endParaRPr>
          </a:p>
        </p:txBody>
      </p:sp>
      <p:sp>
        <p:nvSpPr>
          <p:cNvPr id="19" name="TextBox 19">
            <a:extLst>
              <a:ext uri="{FF2B5EF4-FFF2-40B4-BE49-F238E27FC236}">
                <a16:creationId xmlns:a16="http://schemas.microsoft.com/office/drawing/2014/main" id="{C568B4AD-8CCB-1BCE-2A0A-6C317E28AE2B}"/>
              </a:ext>
            </a:extLst>
          </p:cNvPr>
          <p:cNvSpPr txBox="1"/>
          <p:nvPr/>
        </p:nvSpPr>
        <p:spPr>
          <a:xfrm>
            <a:off x="2218963" y="62003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Resistance profiles</a:t>
            </a:r>
          </a:p>
        </p:txBody>
      </p:sp>
      <p:grpSp>
        <p:nvGrpSpPr>
          <p:cNvPr id="27" name="Group 26">
            <a:extLst>
              <a:ext uri="{FF2B5EF4-FFF2-40B4-BE49-F238E27FC236}">
                <a16:creationId xmlns:a16="http://schemas.microsoft.com/office/drawing/2014/main" id="{3CC990A4-AAC5-AB89-588C-EC03674F1F13}"/>
              </a:ext>
            </a:extLst>
          </p:cNvPr>
          <p:cNvGrpSpPr/>
          <p:nvPr/>
        </p:nvGrpSpPr>
        <p:grpSpPr>
          <a:xfrm>
            <a:off x="928388" y="5956300"/>
            <a:ext cx="851038" cy="1193646"/>
            <a:chOff x="928388" y="5956300"/>
            <a:chExt cx="851038" cy="1193646"/>
          </a:xfrm>
        </p:grpSpPr>
        <p:sp>
          <p:nvSpPr>
            <p:cNvPr id="24" name="Freeform 14">
              <a:extLst>
                <a:ext uri="{FF2B5EF4-FFF2-40B4-BE49-F238E27FC236}">
                  <a16:creationId xmlns:a16="http://schemas.microsoft.com/office/drawing/2014/main" id="{AE8ED9B7-5896-FBC6-1548-2BD331B5922D}"/>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25" name="TextBox 15">
              <a:extLst>
                <a:ext uri="{FF2B5EF4-FFF2-40B4-BE49-F238E27FC236}">
                  <a16:creationId xmlns:a16="http://schemas.microsoft.com/office/drawing/2014/main" id="{4FDBBFAB-87D9-6505-29D3-C89A5889199C}"/>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26" name="TextBox 18">
            <a:extLst>
              <a:ext uri="{FF2B5EF4-FFF2-40B4-BE49-F238E27FC236}">
                <a16:creationId xmlns:a16="http://schemas.microsoft.com/office/drawing/2014/main" id="{CDB6D4EC-937F-2E86-22B6-136374F7A54D}"/>
              </a:ext>
            </a:extLst>
          </p:cNvPr>
          <p:cNvSpPr txBox="1"/>
          <p:nvPr/>
        </p:nvSpPr>
        <p:spPr>
          <a:xfrm>
            <a:off x="2218963" y="74893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Microbiology alerts</a:t>
            </a:r>
          </a:p>
        </p:txBody>
      </p:sp>
      <p:grpSp>
        <p:nvGrpSpPr>
          <p:cNvPr id="28" name="Group 27">
            <a:extLst>
              <a:ext uri="{FF2B5EF4-FFF2-40B4-BE49-F238E27FC236}">
                <a16:creationId xmlns:a16="http://schemas.microsoft.com/office/drawing/2014/main" id="{F109036D-6E61-86CB-2A81-7EB502536534}"/>
              </a:ext>
            </a:extLst>
          </p:cNvPr>
          <p:cNvGrpSpPr/>
          <p:nvPr/>
        </p:nvGrpSpPr>
        <p:grpSpPr>
          <a:xfrm>
            <a:off x="967034" y="7403813"/>
            <a:ext cx="851038" cy="1181525"/>
            <a:chOff x="967034" y="7403813"/>
            <a:chExt cx="851038" cy="1181525"/>
          </a:xfrm>
        </p:grpSpPr>
        <p:sp>
          <p:nvSpPr>
            <p:cNvPr id="29" name="Freeform 14">
              <a:extLst>
                <a:ext uri="{FF2B5EF4-FFF2-40B4-BE49-F238E27FC236}">
                  <a16:creationId xmlns:a16="http://schemas.microsoft.com/office/drawing/2014/main" id="{AB134CE6-0B56-BFDF-0CAF-79400E788C71}"/>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0" name="TextBox 15">
              <a:extLst>
                <a:ext uri="{FF2B5EF4-FFF2-40B4-BE49-F238E27FC236}">
                  <a16:creationId xmlns:a16="http://schemas.microsoft.com/office/drawing/2014/main" id="{556C61DD-6837-646C-7F5E-F14E7B889065}"/>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
        <p:nvSpPr>
          <p:cNvPr id="31" name="TextBox 18">
            <a:extLst>
              <a:ext uri="{FF2B5EF4-FFF2-40B4-BE49-F238E27FC236}">
                <a16:creationId xmlns:a16="http://schemas.microsoft.com/office/drawing/2014/main" id="{97C0E3D9-C75F-6602-EC36-68F3D5D5BA10}"/>
              </a:ext>
            </a:extLst>
          </p:cNvPr>
          <p:cNvSpPr txBox="1"/>
          <p:nvPr/>
        </p:nvSpPr>
        <p:spPr>
          <a:xfrm>
            <a:off x="2214322" y="89371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Cluster alerts</a:t>
            </a:r>
          </a:p>
        </p:txBody>
      </p:sp>
      <p:grpSp>
        <p:nvGrpSpPr>
          <p:cNvPr id="14" name="Group 13">
            <a:extLst>
              <a:ext uri="{FF2B5EF4-FFF2-40B4-BE49-F238E27FC236}">
                <a16:creationId xmlns:a16="http://schemas.microsoft.com/office/drawing/2014/main" id="{527A0F61-84C3-E09A-BBCE-FC4C288FFC76}"/>
              </a:ext>
            </a:extLst>
          </p:cNvPr>
          <p:cNvGrpSpPr/>
          <p:nvPr/>
        </p:nvGrpSpPr>
        <p:grpSpPr>
          <a:xfrm>
            <a:off x="108442" y="142912"/>
            <a:ext cx="882158" cy="882158"/>
            <a:chOff x="146542" y="146542"/>
            <a:chExt cx="882158" cy="882158"/>
          </a:xfrm>
        </p:grpSpPr>
        <p:sp>
          <p:nvSpPr>
            <p:cNvPr id="15" name="Freeform 4">
              <a:extLst>
                <a:ext uri="{FF2B5EF4-FFF2-40B4-BE49-F238E27FC236}">
                  <a16:creationId xmlns:a16="http://schemas.microsoft.com/office/drawing/2014/main" id="{6FB30513-D12F-62A5-E784-DEF0D622C0F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8" name="TextBox 5">
              <a:extLst>
                <a:ext uri="{FF2B5EF4-FFF2-40B4-BE49-F238E27FC236}">
                  <a16:creationId xmlns:a16="http://schemas.microsoft.com/office/drawing/2014/main" id="{331783D9-58DD-867D-A7E0-6A769D8330CF}"/>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4" name="Group 3">
            <a:extLst>
              <a:ext uri="{FF2B5EF4-FFF2-40B4-BE49-F238E27FC236}">
                <a16:creationId xmlns:a16="http://schemas.microsoft.com/office/drawing/2014/main" id="{C01D4009-AA4C-FDB2-48FC-5F79B064E5A0}"/>
              </a:ext>
            </a:extLst>
          </p:cNvPr>
          <p:cNvGrpSpPr/>
          <p:nvPr/>
        </p:nvGrpSpPr>
        <p:grpSpPr>
          <a:xfrm>
            <a:off x="993160" y="8686375"/>
            <a:ext cx="851038" cy="1181525"/>
            <a:chOff x="967034" y="7403813"/>
            <a:chExt cx="851038" cy="1181525"/>
          </a:xfrm>
        </p:grpSpPr>
        <p:sp>
          <p:nvSpPr>
            <p:cNvPr id="5" name="Freeform 14">
              <a:extLst>
                <a:ext uri="{FF2B5EF4-FFF2-40B4-BE49-F238E27FC236}">
                  <a16:creationId xmlns:a16="http://schemas.microsoft.com/office/drawing/2014/main" id="{EE7CE9CC-51DB-D581-78CF-C75127117A2F}"/>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2" name="TextBox 15">
              <a:extLst>
                <a:ext uri="{FF2B5EF4-FFF2-40B4-BE49-F238E27FC236}">
                  <a16:creationId xmlns:a16="http://schemas.microsoft.com/office/drawing/2014/main" id="{FE1435A1-826A-0C8B-688D-743542EC1842}"/>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
        <p:nvSpPr>
          <p:cNvPr id="34" name="TextBox 3">
            <a:extLst>
              <a:ext uri="{FF2B5EF4-FFF2-40B4-BE49-F238E27FC236}">
                <a16:creationId xmlns:a16="http://schemas.microsoft.com/office/drawing/2014/main" id="{E4384993-DAEF-4D6D-66EA-758715F45530}"/>
              </a:ext>
            </a:extLst>
          </p:cNvPr>
          <p:cNvSpPr txBox="1"/>
          <p:nvPr/>
        </p:nvSpPr>
        <p:spPr>
          <a:xfrm>
            <a:off x="2209800" y="1460500"/>
            <a:ext cx="14924769" cy="834011"/>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Atkinson Hyperlegible" pitchFamily="2" charset="0"/>
              </a:rPr>
              <a:t>Guiding principles</a:t>
            </a:r>
          </a:p>
        </p:txBody>
      </p:sp>
    </p:spTree>
    <p:extLst>
      <p:ext uri="{BB962C8B-B14F-4D97-AF65-F5344CB8AC3E}">
        <p14:creationId xmlns:p14="http://schemas.microsoft.com/office/powerpoint/2010/main" val="1921741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6CE0B-7F33-F791-0440-3A96CEF44B8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3D0D374-3541-17AC-5D91-07B88186B072}"/>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Two report formats</a:t>
            </a:r>
          </a:p>
        </p:txBody>
      </p:sp>
      <p:sp>
        <p:nvSpPr>
          <p:cNvPr id="4" name="TextBox 4">
            <a:extLst>
              <a:ext uri="{FF2B5EF4-FFF2-40B4-BE49-F238E27FC236}">
                <a16:creationId xmlns:a16="http://schemas.microsoft.com/office/drawing/2014/main" id="{AF98879E-5D94-EFAE-A39F-24B750CBF548}"/>
              </a:ext>
            </a:extLst>
          </p:cNvPr>
          <p:cNvSpPr txBox="1"/>
          <p:nvPr/>
        </p:nvSpPr>
        <p:spPr>
          <a:xfrm>
            <a:off x="2297234" y="1266234"/>
            <a:ext cx="15457365" cy="8123506"/>
          </a:xfrm>
          <a:prstGeom prst="rect">
            <a:avLst/>
          </a:prstGeom>
        </p:spPr>
        <p:txBody>
          <a:bodyPr wrap="square" lIns="0" tIns="0" rIns="0" bIns="0" rtlCol="0" anchor="t">
            <a:spAutoFit/>
          </a:bodyPr>
          <a:lstStyle/>
          <a:p>
            <a:pPr marL="742950" indent="-742950" algn="l">
              <a:lnSpc>
                <a:spcPts val="4936"/>
              </a:lnSpc>
              <a:buAutoNum type="arabicPeriod"/>
            </a:pPr>
            <a:r>
              <a:rPr lang="en-US" sz="3526" b="1" spc="-7" dirty="0">
                <a:solidFill>
                  <a:srgbClr val="0B3A7F"/>
                </a:solidFill>
                <a:latin typeface="Atkinson Hyperlegible" pitchFamily="2" charset="0"/>
              </a:rPr>
              <a:t>Isolate listing</a:t>
            </a:r>
          </a:p>
          <a:p>
            <a:pPr marL="1200150" lvl="1" indent="-742950">
              <a:lnSpc>
                <a:spcPts val="4936"/>
              </a:lnSpc>
              <a:buFont typeface="Arial" panose="020B0604020202020204" pitchFamily="34" charset="0"/>
              <a:buChar char="•"/>
            </a:pPr>
            <a:r>
              <a:rPr lang="en-US" sz="3526" spc="-7" dirty="0">
                <a:solidFill>
                  <a:srgbClr val="0B3A7F"/>
                </a:solidFill>
                <a:latin typeface="Atkinson Hyperlegible" pitchFamily="2" charset="0"/>
              </a:rPr>
              <a:t>A list of all isolates that meet the selection criteria.  </a:t>
            </a:r>
          </a:p>
          <a:p>
            <a:pPr marL="1200150" lvl="1" indent="-742950">
              <a:lnSpc>
                <a:spcPts val="4936"/>
              </a:lnSpc>
              <a:buFont typeface="Arial" panose="020B0604020202020204" pitchFamily="34" charset="0"/>
              <a:buChar char="•"/>
            </a:pPr>
            <a:r>
              <a:rPr lang="en-US" sz="3526" spc="-7" dirty="0">
                <a:solidFill>
                  <a:srgbClr val="0B3A7F"/>
                </a:solidFill>
                <a:latin typeface="Atkinson Hyperlegible" pitchFamily="2" charset="0"/>
              </a:rPr>
              <a:t>One row = One isolate</a:t>
            </a:r>
          </a:p>
          <a:p>
            <a:pPr marL="1200150" lvl="1" indent="-742950">
              <a:lnSpc>
                <a:spcPts val="4936"/>
              </a:lnSpc>
              <a:buFont typeface="Arial" panose="020B0604020202020204" pitchFamily="34" charset="0"/>
              <a:buChar char="•"/>
            </a:pPr>
            <a:r>
              <a:rPr lang="en-US" sz="3526" spc="-7" dirty="0">
                <a:solidFill>
                  <a:srgbClr val="0B3A7F"/>
                </a:solidFill>
                <a:latin typeface="Atkinson Hyperlegible" pitchFamily="2" charset="0"/>
              </a:rPr>
              <a:t>The table includes information like “Patient name”, “Date of birth”, “Animal species”, “Location”, “Specimen date”, “Specimen type”, “Organism”, and all of the antibiotic results.</a:t>
            </a:r>
          </a:p>
          <a:p>
            <a:pPr marL="742950" indent="-742950">
              <a:lnSpc>
                <a:spcPts val="4936"/>
              </a:lnSpc>
              <a:buAutoNum type="arabicPeriod" startAt="2"/>
            </a:pPr>
            <a:r>
              <a:rPr lang="en-US" sz="3526" b="1" spc="-7" dirty="0">
                <a:solidFill>
                  <a:srgbClr val="0B3A7F"/>
                </a:solidFill>
                <a:latin typeface="Atkinson Hyperlegible" pitchFamily="2" charset="0"/>
              </a:rPr>
              <a:t>Summary</a:t>
            </a:r>
          </a:p>
          <a:p>
            <a:pPr marL="1200150" lvl="1" indent="-742950">
              <a:lnSpc>
                <a:spcPts val="4936"/>
              </a:lnSpc>
              <a:buFont typeface="Arial" panose="020B0604020202020204" pitchFamily="34" charset="0"/>
              <a:buChar char="•"/>
            </a:pPr>
            <a:r>
              <a:rPr lang="en-US" sz="3526" spc="-7" dirty="0">
                <a:solidFill>
                  <a:srgbClr val="0B3A7F"/>
                </a:solidFill>
                <a:latin typeface="Atkinson Hyperlegible" pitchFamily="2" charset="0"/>
              </a:rPr>
              <a:t>Choose a variable for the rows, for example “Organism”, and a variable for the columns, for example “Specimen date by month”.  Other examples:  “Organism” by “Specimen type”, “State and Farm number” by “Animal species”.</a:t>
            </a:r>
          </a:p>
          <a:p>
            <a:pPr marL="1200150" lvl="1" indent="-742950">
              <a:lnSpc>
                <a:spcPts val="4936"/>
              </a:lnSpc>
              <a:buFont typeface="Arial" panose="020B0604020202020204" pitchFamily="34" charset="0"/>
              <a:buChar char="•"/>
            </a:pPr>
            <a:r>
              <a:rPr lang="en-US" sz="3526" spc="-7" dirty="0">
                <a:solidFill>
                  <a:srgbClr val="0B3A7F"/>
                </a:solidFill>
                <a:latin typeface="Atkinson Hyperlegible" pitchFamily="2" charset="0"/>
              </a:rPr>
              <a:t>The table includes information like “Number of patients”, “Number of isolates”, and “Number of patients by month”</a:t>
            </a:r>
          </a:p>
        </p:txBody>
      </p:sp>
      <p:grpSp>
        <p:nvGrpSpPr>
          <p:cNvPr id="5" name="Group 4">
            <a:extLst>
              <a:ext uri="{FF2B5EF4-FFF2-40B4-BE49-F238E27FC236}">
                <a16:creationId xmlns:a16="http://schemas.microsoft.com/office/drawing/2014/main" id="{E122795E-F320-CF7E-2694-AC5365E9C159}"/>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B0B51ED2-3C6F-DB18-D027-9B9C2943D1F5}"/>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91BB6E20-1CBD-2D0E-EFA2-83EC81E868EB}"/>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0" name="Group 9">
            <a:extLst>
              <a:ext uri="{FF2B5EF4-FFF2-40B4-BE49-F238E27FC236}">
                <a16:creationId xmlns:a16="http://schemas.microsoft.com/office/drawing/2014/main" id="{65B2932A-4551-7ECD-7081-7C006AE849E4}"/>
              </a:ext>
            </a:extLst>
          </p:cNvPr>
          <p:cNvGrpSpPr/>
          <p:nvPr/>
        </p:nvGrpSpPr>
        <p:grpSpPr>
          <a:xfrm>
            <a:off x="139562" y="876300"/>
            <a:ext cx="851038" cy="1211321"/>
            <a:chOff x="928388" y="3487679"/>
            <a:chExt cx="851038" cy="1211321"/>
          </a:xfrm>
        </p:grpSpPr>
        <p:sp>
          <p:nvSpPr>
            <p:cNvPr id="11" name="Freeform 10">
              <a:extLst>
                <a:ext uri="{FF2B5EF4-FFF2-40B4-BE49-F238E27FC236}">
                  <a16:creationId xmlns:a16="http://schemas.microsoft.com/office/drawing/2014/main" id="{BB345243-1D76-DE17-5099-5AF6366B9CB0}"/>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2" name="TextBox 11">
              <a:extLst>
                <a:ext uri="{FF2B5EF4-FFF2-40B4-BE49-F238E27FC236}">
                  <a16:creationId xmlns:a16="http://schemas.microsoft.com/office/drawing/2014/main" id="{996B5D4C-71BF-539B-9491-064873F7B00C}"/>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spTree>
    <p:extLst>
      <p:ext uri="{BB962C8B-B14F-4D97-AF65-F5344CB8AC3E}">
        <p14:creationId xmlns:p14="http://schemas.microsoft.com/office/powerpoint/2010/main" val="24132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83C56-4A05-7F59-9E65-A2ED39515A65}"/>
              </a:ext>
            </a:extLst>
          </p:cNvPr>
          <p:cNvPicPr>
            <a:picLocks noChangeAspect="1"/>
          </p:cNvPicPr>
          <p:nvPr/>
        </p:nvPicPr>
        <p:blipFill>
          <a:blip r:embed="rId2"/>
          <a:stretch>
            <a:fillRect/>
          </a:stretch>
        </p:blipFill>
        <p:spPr>
          <a:xfrm>
            <a:off x="2667000" y="2476500"/>
            <a:ext cx="12725400" cy="7555706"/>
          </a:xfrm>
          <a:prstGeom prst="rect">
            <a:avLst/>
          </a:prstGeom>
        </p:spPr>
      </p:pic>
      <p:sp>
        <p:nvSpPr>
          <p:cNvPr id="6" name="TextBox 10">
            <a:extLst>
              <a:ext uri="{FF2B5EF4-FFF2-40B4-BE49-F238E27FC236}">
                <a16:creationId xmlns:a16="http://schemas.microsoft.com/office/drawing/2014/main" id="{94EA5FDE-85D1-F2B0-6F0F-A43269F19D78}"/>
              </a:ext>
            </a:extLst>
          </p:cNvPr>
          <p:cNvSpPr txBox="1"/>
          <p:nvPr/>
        </p:nvSpPr>
        <p:spPr>
          <a:xfrm>
            <a:off x="1396464" y="-190500"/>
            <a:ext cx="15977136" cy="2472472"/>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Isolate listing</a:t>
            </a:r>
          </a:p>
          <a:p>
            <a:pPr>
              <a:spcBef>
                <a:spcPct val="0"/>
              </a:spcBef>
            </a:pPr>
            <a:r>
              <a:rPr lang="en-US" sz="5400" spc="-159" dirty="0">
                <a:solidFill>
                  <a:srgbClr val="0B3A7F"/>
                </a:solidFill>
                <a:latin typeface="Atkinson Hyperlegible" pitchFamily="2" charset="0"/>
              </a:rPr>
              <a:t>All organisms</a:t>
            </a:r>
          </a:p>
        </p:txBody>
      </p:sp>
      <p:grpSp>
        <p:nvGrpSpPr>
          <p:cNvPr id="7" name="Group 6">
            <a:extLst>
              <a:ext uri="{FF2B5EF4-FFF2-40B4-BE49-F238E27FC236}">
                <a16:creationId xmlns:a16="http://schemas.microsoft.com/office/drawing/2014/main" id="{08009832-3D4A-67BD-DF37-B2F77B2AA30E}"/>
              </a:ext>
            </a:extLst>
          </p:cNvPr>
          <p:cNvGrpSpPr/>
          <p:nvPr/>
        </p:nvGrpSpPr>
        <p:grpSpPr>
          <a:xfrm>
            <a:off x="108442" y="142912"/>
            <a:ext cx="882158" cy="882158"/>
            <a:chOff x="146542" y="146542"/>
            <a:chExt cx="882158" cy="882158"/>
          </a:xfrm>
        </p:grpSpPr>
        <p:sp>
          <p:nvSpPr>
            <p:cNvPr id="8" name="Freeform 4">
              <a:extLst>
                <a:ext uri="{FF2B5EF4-FFF2-40B4-BE49-F238E27FC236}">
                  <a16:creationId xmlns:a16="http://schemas.microsoft.com/office/drawing/2014/main" id="{B9234914-60B6-BC1C-D2B0-183A8D378913}"/>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9" name="TextBox 5">
              <a:extLst>
                <a:ext uri="{FF2B5EF4-FFF2-40B4-BE49-F238E27FC236}">
                  <a16:creationId xmlns:a16="http://schemas.microsoft.com/office/drawing/2014/main" id="{FD35FF8A-178F-6782-753D-CC3422556BD7}"/>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0" name="Group 9">
            <a:extLst>
              <a:ext uri="{FF2B5EF4-FFF2-40B4-BE49-F238E27FC236}">
                <a16:creationId xmlns:a16="http://schemas.microsoft.com/office/drawing/2014/main" id="{537AF7B0-C6CD-8DA5-9DD2-01CAB91128B9}"/>
              </a:ext>
            </a:extLst>
          </p:cNvPr>
          <p:cNvGrpSpPr/>
          <p:nvPr/>
        </p:nvGrpSpPr>
        <p:grpSpPr>
          <a:xfrm>
            <a:off x="139562" y="876300"/>
            <a:ext cx="851038" cy="1211321"/>
            <a:chOff x="928388" y="3487679"/>
            <a:chExt cx="851038" cy="1211321"/>
          </a:xfrm>
        </p:grpSpPr>
        <p:sp>
          <p:nvSpPr>
            <p:cNvPr id="11" name="Freeform 10">
              <a:extLst>
                <a:ext uri="{FF2B5EF4-FFF2-40B4-BE49-F238E27FC236}">
                  <a16:creationId xmlns:a16="http://schemas.microsoft.com/office/drawing/2014/main" id="{6D8DA327-ADB6-70F1-D184-41611141D80A}"/>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2" name="TextBox 11">
              <a:extLst>
                <a:ext uri="{FF2B5EF4-FFF2-40B4-BE49-F238E27FC236}">
                  <a16:creationId xmlns:a16="http://schemas.microsoft.com/office/drawing/2014/main" id="{4442AE0D-C5FF-51C4-2473-667AFF830F7B}"/>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spTree>
    <p:extLst>
      <p:ext uri="{BB962C8B-B14F-4D97-AF65-F5344CB8AC3E}">
        <p14:creationId xmlns:p14="http://schemas.microsoft.com/office/powerpoint/2010/main" val="8530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8F90538A-4536-DD9C-AE43-60ACE181B0C5}"/>
              </a:ext>
            </a:extLst>
          </p:cNvPr>
          <p:cNvSpPr txBox="1"/>
          <p:nvPr/>
        </p:nvSpPr>
        <p:spPr>
          <a:xfrm>
            <a:off x="1396464" y="-190500"/>
            <a:ext cx="17043936" cy="2472472"/>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Isolate listing summary</a:t>
            </a:r>
          </a:p>
          <a:p>
            <a:pPr>
              <a:spcBef>
                <a:spcPct val="0"/>
              </a:spcBef>
            </a:pPr>
            <a:r>
              <a:rPr lang="en-US" sz="5400" spc="-159" dirty="0">
                <a:solidFill>
                  <a:srgbClr val="0B3A7F"/>
                </a:solidFill>
                <a:latin typeface="Atkinson Hyperlegible" pitchFamily="2" charset="0"/>
              </a:rPr>
              <a:t>Summary:  “Organism by specimen day”</a:t>
            </a:r>
          </a:p>
        </p:txBody>
      </p:sp>
      <p:pic>
        <p:nvPicPr>
          <p:cNvPr id="7" name="Picture 6">
            <a:extLst>
              <a:ext uri="{FF2B5EF4-FFF2-40B4-BE49-F238E27FC236}">
                <a16:creationId xmlns:a16="http://schemas.microsoft.com/office/drawing/2014/main" id="{00502C17-34B6-4CA4-AE3C-4D07542AC318}"/>
              </a:ext>
            </a:extLst>
          </p:cNvPr>
          <p:cNvPicPr>
            <a:picLocks noChangeAspect="1"/>
          </p:cNvPicPr>
          <p:nvPr/>
        </p:nvPicPr>
        <p:blipFill>
          <a:blip r:embed="rId2"/>
          <a:stretch>
            <a:fillRect/>
          </a:stretch>
        </p:blipFill>
        <p:spPr>
          <a:xfrm>
            <a:off x="2514600" y="2400300"/>
            <a:ext cx="12853737" cy="7631906"/>
          </a:xfrm>
          <a:prstGeom prst="rect">
            <a:avLst/>
          </a:prstGeom>
        </p:spPr>
      </p:pic>
      <p:grpSp>
        <p:nvGrpSpPr>
          <p:cNvPr id="8" name="Group 7">
            <a:extLst>
              <a:ext uri="{FF2B5EF4-FFF2-40B4-BE49-F238E27FC236}">
                <a16:creationId xmlns:a16="http://schemas.microsoft.com/office/drawing/2014/main" id="{DAF454A4-5688-7DA0-6583-25B9478CEE73}"/>
              </a:ext>
            </a:extLst>
          </p:cNvPr>
          <p:cNvGrpSpPr/>
          <p:nvPr/>
        </p:nvGrpSpPr>
        <p:grpSpPr>
          <a:xfrm>
            <a:off x="108442" y="142912"/>
            <a:ext cx="882158" cy="882158"/>
            <a:chOff x="146542" y="146542"/>
            <a:chExt cx="882158" cy="882158"/>
          </a:xfrm>
        </p:grpSpPr>
        <p:sp>
          <p:nvSpPr>
            <p:cNvPr id="9" name="Freeform 4">
              <a:extLst>
                <a:ext uri="{FF2B5EF4-FFF2-40B4-BE49-F238E27FC236}">
                  <a16:creationId xmlns:a16="http://schemas.microsoft.com/office/drawing/2014/main" id="{0CA16863-2C56-FA94-84FF-A1D719E51CA0}"/>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0" name="TextBox 5">
              <a:extLst>
                <a:ext uri="{FF2B5EF4-FFF2-40B4-BE49-F238E27FC236}">
                  <a16:creationId xmlns:a16="http://schemas.microsoft.com/office/drawing/2014/main" id="{EDF1B357-64A9-7C8E-CA92-F8F47B96E498}"/>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1" name="Group 10">
            <a:extLst>
              <a:ext uri="{FF2B5EF4-FFF2-40B4-BE49-F238E27FC236}">
                <a16:creationId xmlns:a16="http://schemas.microsoft.com/office/drawing/2014/main" id="{9218DA6F-54AB-F282-C3E1-8DF873F614F5}"/>
              </a:ext>
            </a:extLst>
          </p:cNvPr>
          <p:cNvGrpSpPr/>
          <p:nvPr/>
        </p:nvGrpSpPr>
        <p:grpSpPr>
          <a:xfrm>
            <a:off x="139562" y="876300"/>
            <a:ext cx="851038" cy="1211321"/>
            <a:chOff x="928388" y="3487679"/>
            <a:chExt cx="851038" cy="1211321"/>
          </a:xfrm>
        </p:grpSpPr>
        <p:sp>
          <p:nvSpPr>
            <p:cNvPr id="12" name="Freeform 10">
              <a:extLst>
                <a:ext uri="{FF2B5EF4-FFF2-40B4-BE49-F238E27FC236}">
                  <a16:creationId xmlns:a16="http://schemas.microsoft.com/office/drawing/2014/main" id="{BC9F3F68-2D01-ED22-E47A-3C8FB2D2ADEF}"/>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3" name="TextBox 11">
              <a:extLst>
                <a:ext uri="{FF2B5EF4-FFF2-40B4-BE49-F238E27FC236}">
                  <a16:creationId xmlns:a16="http://schemas.microsoft.com/office/drawing/2014/main" id="{135829CD-CBD3-F77F-9AB7-C1B3082C5189}"/>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spTree>
    <p:extLst>
      <p:ext uri="{BB962C8B-B14F-4D97-AF65-F5344CB8AC3E}">
        <p14:creationId xmlns:p14="http://schemas.microsoft.com/office/powerpoint/2010/main" val="381398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Isolate listing and summary - Uses</a:t>
            </a:r>
          </a:p>
        </p:txBody>
      </p:sp>
      <p:sp>
        <p:nvSpPr>
          <p:cNvPr id="4" name="TextBox 4"/>
          <p:cNvSpPr txBox="1"/>
          <p:nvPr/>
        </p:nvSpPr>
        <p:spPr>
          <a:xfrm>
            <a:off x="2057400" y="1610771"/>
            <a:ext cx="15163800" cy="6253571"/>
          </a:xfrm>
          <a:prstGeom prst="rect">
            <a:avLst/>
          </a:prstGeom>
        </p:spPr>
        <p:txBody>
          <a:bodyPr wrap="square" lIns="0" tIns="0" rIns="0" bIns="0" rtlCol="0" anchor="t">
            <a:spAutoFit/>
          </a:bodyPr>
          <a:lstStyle/>
          <a:p>
            <a:pPr marL="742950" indent="-742950" algn="l">
              <a:lnSpc>
                <a:spcPts val="4936"/>
              </a:lnSpc>
              <a:buFont typeface="+mj-lt"/>
              <a:buAutoNum type="arabicPeriod"/>
            </a:pPr>
            <a:r>
              <a:rPr lang="en-US" sz="3526" b="1" spc="-7" dirty="0">
                <a:solidFill>
                  <a:srgbClr val="0B3A7F"/>
                </a:solidFill>
                <a:latin typeface="Atkinson Hyperlegible" pitchFamily="2" charset="0"/>
              </a:rPr>
              <a:t>Listing</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Epidemiology:  Generate a list of priority results for review and action by healthcare workers, laboratory staff, and disease control authorities.</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Quality:  Identify incorrect or unlikely results</a:t>
            </a:r>
          </a:p>
          <a:p>
            <a:pPr marL="1028700" lvl="1" indent="-571500">
              <a:lnSpc>
                <a:spcPts val="4936"/>
              </a:lnSpc>
              <a:buFont typeface="Arial" panose="020B0604020202020204" pitchFamily="34" charset="0"/>
              <a:buChar char="•"/>
            </a:pPr>
            <a:endParaRPr lang="en-US" sz="3526" spc="-7" dirty="0">
              <a:solidFill>
                <a:srgbClr val="0B3A7F"/>
              </a:solidFill>
              <a:latin typeface="Atkinson Hyperlegible" pitchFamily="2" charset="0"/>
            </a:endParaRPr>
          </a:p>
          <a:p>
            <a:pPr marL="742950" indent="-742950" algn="l">
              <a:lnSpc>
                <a:spcPts val="4936"/>
              </a:lnSpc>
              <a:buFont typeface="+mj-lt"/>
              <a:buAutoNum type="arabicPeriod"/>
            </a:pPr>
            <a:r>
              <a:rPr lang="en-US" sz="3526" b="1" spc="-7" dirty="0">
                <a:solidFill>
                  <a:srgbClr val="0B3A7F"/>
                </a:solidFill>
                <a:latin typeface="Atkinson Hyperlegible" pitchFamily="2" charset="0"/>
              </a:rPr>
              <a:t>Summary</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Epidemiology:  Summarize the workload of the laboratory, describe the human and animal populations studied, and summarize the sample locations, sample types, and microbiological results</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Quality:  Identify missing time periods and incorrect values</a:t>
            </a:r>
          </a:p>
        </p:txBody>
      </p:sp>
      <p:grpSp>
        <p:nvGrpSpPr>
          <p:cNvPr id="5" name="Group 4">
            <a:extLst>
              <a:ext uri="{FF2B5EF4-FFF2-40B4-BE49-F238E27FC236}">
                <a16:creationId xmlns:a16="http://schemas.microsoft.com/office/drawing/2014/main" id="{B16A85BE-FDE7-09AE-4909-287CD8469DBA}"/>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863957F0-6243-4DF3-3A79-1D880EC103A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9E40C3DC-2FD9-323B-3088-E8818B0FD01F}"/>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2DED729A-B422-D032-2129-E68EB15E6673}"/>
              </a:ext>
            </a:extLst>
          </p:cNvPr>
          <p:cNvGrpSpPr/>
          <p:nvPr/>
        </p:nvGrpSpPr>
        <p:grpSpPr>
          <a:xfrm>
            <a:off x="139562" y="876300"/>
            <a:ext cx="851038" cy="1211321"/>
            <a:chOff x="928388" y="3487679"/>
            <a:chExt cx="851038" cy="1211321"/>
          </a:xfrm>
        </p:grpSpPr>
        <p:sp>
          <p:nvSpPr>
            <p:cNvPr id="15" name="Freeform 10">
              <a:extLst>
                <a:ext uri="{FF2B5EF4-FFF2-40B4-BE49-F238E27FC236}">
                  <a16:creationId xmlns:a16="http://schemas.microsoft.com/office/drawing/2014/main" id="{DCBACE3B-7444-309D-09F3-559B0B9C0E9A}"/>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6" name="TextBox 11">
              <a:extLst>
                <a:ext uri="{FF2B5EF4-FFF2-40B4-BE49-F238E27FC236}">
                  <a16:creationId xmlns:a16="http://schemas.microsoft.com/office/drawing/2014/main" id="{BFC72E34-3FA8-07F9-98A7-A674616DDE09}"/>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spTree>
    <p:extLst>
      <p:ext uri="{BB962C8B-B14F-4D97-AF65-F5344CB8AC3E}">
        <p14:creationId xmlns:p14="http://schemas.microsoft.com/office/powerpoint/2010/main" val="2599929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D136A-B7F0-A549-70BA-824C6D1F591D}"/>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28FF68CA-E905-FDB0-6D81-F8C0038D262F}"/>
              </a:ext>
            </a:extLst>
          </p:cNvPr>
          <p:cNvPicPr>
            <a:picLocks noChangeAspect="1"/>
          </p:cNvPicPr>
          <p:nvPr/>
        </p:nvPicPr>
        <p:blipFill>
          <a:blip r:embed="rId2"/>
          <a:stretch>
            <a:fillRect/>
          </a:stretch>
        </p:blipFill>
        <p:spPr>
          <a:xfrm>
            <a:off x="2438400" y="1484914"/>
            <a:ext cx="13906500" cy="8382986"/>
          </a:xfrm>
          <a:prstGeom prst="rect">
            <a:avLst/>
          </a:prstGeom>
        </p:spPr>
      </p:pic>
      <p:sp>
        <p:nvSpPr>
          <p:cNvPr id="10" name="TextBox 10">
            <a:extLst>
              <a:ext uri="{FF2B5EF4-FFF2-40B4-BE49-F238E27FC236}">
                <a16:creationId xmlns:a16="http://schemas.microsoft.com/office/drawing/2014/main" id="{992A460C-7746-81BF-CB3B-BD0DE33E3CEF}"/>
              </a:ext>
            </a:extLst>
          </p:cNvPr>
          <p:cNvSpPr txBox="1"/>
          <p:nvPr/>
        </p:nvSpPr>
        <p:spPr>
          <a:xfrm>
            <a:off x="1396464" y="-190500"/>
            <a:ext cx="15977136" cy="1461426"/>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Isolate listing – Other options</a:t>
            </a:r>
          </a:p>
        </p:txBody>
      </p:sp>
      <p:sp>
        <p:nvSpPr>
          <p:cNvPr id="2" name="Rectangle: Rounded Corners 1">
            <a:extLst>
              <a:ext uri="{FF2B5EF4-FFF2-40B4-BE49-F238E27FC236}">
                <a16:creationId xmlns:a16="http://schemas.microsoft.com/office/drawing/2014/main" id="{150890F2-13E4-19A6-2E39-944931EDD56B}"/>
              </a:ext>
            </a:extLst>
          </p:cNvPr>
          <p:cNvSpPr/>
          <p:nvPr/>
        </p:nvSpPr>
        <p:spPr>
          <a:xfrm>
            <a:off x="2899867" y="5635064"/>
            <a:ext cx="2434133" cy="64098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3" name="Rectangle: Rounded Corners 2">
            <a:extLst>
              <a:ext uri="{FF2B5EF4-FFF2-40B4-BE49-F238E27FC236}">
                <a16:creationId xmlns:a16="http://schemas.microsoft.com/office/drawing/2014/main" id="{A67F4542-93DB-7B32-2A7F-C4B8779816FC}"/>
              </a:ext>
            </a:extLst>
          </p:cNvPr>
          <p:cNvSpPr/>
          <p:nvPr/>
        </p:nvSpPr>
        <p:spPr>
          <a:xfrm>
            <a:off x="2899867" y="6567236"/>
            <a:ext cx="2434133" cy="938464"/>
          </a:xfrm>
          <a:prstGeom prst="roundRect">
            <a:avLst/>
          </a:prstGeom>
          <a:noFill/>
          <a:ln w="1016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6" name="Rectangle: Rounded Corners 5">
            <a:extLst>
              <a:ext uri="{FF2B5EF4-FFF2-40B4-BE49-F238E27FC236}">
                <a16:creationId xmlns:a16="http://schemas.microsoft.com/office/drawing/2014/main" id="{F86129B9-E1F2-4B3A-4904-F8CC605E7A31}"/>
              </a:ext>
            </a:extLst>
          </p:cNvPr>
          <p:cNvSpPr/>
          <p:nvPr/>
        </p:nvSpPr>
        <p:spPr>
          <a:xfrm>
            <a:off x="9626600" y="2737768"/>
            <a:ext cx="6313515" cy="221285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1" name="Rectangle: Rounded Corners 10">
            <a:extLst>
              <a:ext uri="{FF2B5EF4-FFF2-40B4-BE49-F238E27FC236}">
                <a16:creationId xmlns:a16="http://schemas.microsoft.com/office/drawing/2014/main" id="{8C8FF59A-2276-6687-078E-B5025FC3B7B6}"/>
              </a:ext>
            </a:extLst>
          </p:cNvPr>
          <p:cNvSpPr/>
          <p:nvPr/>
        </p:nvSpPr>
        <p:spPr>
          <a:xfrm>
            <a:off x="11871361" y="6652551"/>
            <a:ext cx="2434133" cy="853149"/>
          </a:xfrm>
          <a:prstGeom prst="roundRect">
            <a:avLst/>
          </a:prstGeom>
          <a:noFill/>
          <a:ln w="1016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2" name="Rectangle: Rounded Corners 11">
            <a:extLst>
              <a:ext uri="{FF2B5EF4-FFF2-40B4-BE49-F238E27FC236}">
                <a16:creationId xmlns:a16="http://schemas.microsoft.com/office/drawing/2014/main" id="{1BE7B976-632F-28A6-2A64-76D870BF4400}"/>
              </a:ext>
            </a:extLst>
          </p:cNvPr>
          <p:cNvSpPr/>
          <p:nvPr/>
        </p:nvSpPr>
        <p:spPr>
          <a:xfrm>
            <a:off x="11811000" y="5604502"/>
            <a:ext cx="2434133" cy="7050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20" name="Group 19">
            <a:extLst>
              <a:ext uri="{FF2B5EF4-FFF2-40B4-BE49-F238E27FC236}">
                <a16:creationId xmlns:a16="http://schemas.microsoft.com/office/drawing/2014/main" id="{BC4C1802-9DA9-081D-FEC9-02A759229942}"/>
              </a:ext>
            </a:extLst>
          </p:cNvPr>
          <p:cNvGrpSpPr/>
          <p:nvPr/>
        </p:nvGrpSpPr>
        <p:grpSpPr>
          <a:xfrm>
            <a:off x="108442" y="142912"/>
            <a:ext cx="882158" cy="882158"/>
            <a:chOff x="146542" y="146542"/>
            <a:chExt cx="882158" cy="882158"/>
          </a:xfrm>
        </p:grpSpPr>
        <p:sp>
          <p:nvSpPr>
            <p:cNvPr id="21" name="Freeform 4">
              <a:extLst>
                <a:ext uri="{FF2B5EF4-FFF2-40B4-BE49-F238E27FC236}">
                  <a16:creationId xmlns:a16="http://schemas.microsoft.com/office/drawing/2014/main" id="{67E2D103-33C8-5B5E-9DDF-1F54105E3958}"/>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22" name="TextBox 5">
              <a:extLst>
                <a:ext uri="{FF2B5EF4-FFF2-40B4-BE49-F238E27FC236}">
                  <a16:creationId xmlns:a16="http://schemas.microsoft.com/office/drawing/2014/main" id="{EF8D590E-5F0F-14FF-B2C6-141AF91EBE8C}"/>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23" name="Group 22">
            <a:extLst>
              <a:ext uri="{FF2B5EF4-FFF2-40B4-BE49-F238E27FC236}">
                <a16:creationId xmlns:a16="http://schemas.microsoft.com/office/drawing/2014/main" id="{C2F5A680-4A09-F1AF-745D-2AF281BACCD5}"/>
              </a:ext>
            </a:extLst>
          </p:cNvPr>
          <p:cNvGrpSpPr/>
          <p:nvPr/>
        </p:nvGrpSpPr>
        <p:grpSpPr>
          <a:xfrm>
            <a:off x="139562" y="876300"/>
            <a:ext cx="851038" cy="1211321"/>
            <a:chOff x="928388" y="3487679"/>
            <a:chExt cx="851038" cy="1211321"/>
          </a:xfrm>
        </p:grpSpPr>
        <p:sp>
          <p:nvSpPr>
            <p:cNvPr id="24" name="Freeform 10">
              <a:extLst>
                <a:ext uri="{FF2B5EF4-FFF2-40B4-BE49-F238E27FC236}">
                  <a16:creationId xmlns:a16="http://schemas.microsoft.com/office/drawing/2014/main" id="{FC90B46B-D24B-14C8-0896-1078FCE2237D}"/>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25" name="TextBox 11">
              <a:extLst>
                <a:ext uri="{FF2B5EF4-FFF2-40B4-BE49-F238E27FC236}">
                  <a16:creationId xmlns:a16="http://schemas.microsoft.com/office/drawing/2014/main" id="{383B58B8-3316-5FF3-ABFD-02830D1D2175}"/>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spTree>
    <p:extLst>
      <p:ext uri="{BB962C8B-B14F-4D97-AF65-F5344CB8AC3E}">
        <p14:creationId xmlns:p14="http://schemas.microsoft.com/office/powerpoint/2010/main" val="192324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24000" y="-43958"/>
            <a:ext cx="16470018" cy="2151551"/>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Isolate listing with microbiology alerts</a:t>
            </a:r>
          </a:p>
          <a:p>
            <a:pPr algn="l">
              <a:lnSpc>
                <a:spcPts val="8618"/>
              </a:lnSpc>
            </a:pPr>
            <a:r>
              <a:rPr lang="en-US" sz="6155" spc="-12" dirty="0">
                <a:solidFill>
                  <a:srgbClr val="0B3A7F"/>
                </a:solidFill>
                <a:latin typeface="Atkinson Hyperlegible" pitchFamily="2" charset="0"/>
              </a:rPr>
              <a:t>Part 1 – Alerts are marked in red</a:t>
            </a:r>
          </a:p>
        </p:txBody>
      </p:sp>
      <p:pic>
        <p:nvPicPr>
          <p:cNvPr id="8" name="Picture 7">
            <a:extLst>
              <a:ext uri="{FF2B5EF4-FFF2-40B4-BE49-F238E27FC236}">
                <a16:creationId xmlns:a16="http://schemas.microsoft.com/office/drawing/2014/main" id="{73134D36-3EB2-A98F-6AC0-2B0039BDFE05}"/>
              </a:ext>
            </a:extLst>
          </p:cNvPr>
          <p:cNvPicPr>
            <a:picLocks noChangeAspect="1"/>
          </p:cNvPicPr>
          <p:nvPr/>
        </p:nvPicPr>
        <p:blipFill>
          <a:blip r:embed="rId2"/>
          <a:stretch>
            <a:fillRect/>
          </a:stretch>
        </p:blipFill>
        <p:spPr>
          <a:xfrm>
            <a:off x="600307" y="2857500"/>
            <a:ext cx="17272599" cy="6515902"/>
          </a:xfrm>
          <a:prstGeom prst="rect">
            <a:avLst/>
          </a:prstGeom>
        </p:spPr>
      </p:pic>
      <p:grpSp>
        <p:nvGrpSpPr>
          <p:cNvPr id="14" name="Group 13">
            <a:extLst>
              <a:ext uri="{FF2B5EF4-FFF2-40B4-BE49-F238E27FC236}">
                <a16:creationId xmlns:a16="http://schemas.microsoft.com/office/drawing/2014/main" id="{D3E1FD3B-026C-3C89-8832-238AFA0537EF}"/>
              </a:ext>
            </a:extLst>
          </p:cNvPr>
          <p:cNvGrpSpPr/>
          <p:nvPr/>
        </p:nvGrpSpPr>
        <p:grpSpPr>
          <a:xfrm>
            <a:off x="108442" y="142912"/>
            <a:ext cx="882158" cy="882158"/>
            <a:chOff x="146542" y="146542"/>
            <a:chExt cx="882158" cy="882158"/>
          </a:xfrm>
        </p:grpSpPr>
        <p:sp>
          <p:nvSpPr>
            <p:cNvPr id="15" name="Freeform 4">
              <a:extLst>
                <a:ext uri="{FF2B5EF4-FFF2-40B4-BE49-F238E27FC236}">
                  <a16:creationId xmlns:a16="http://schemas.microsoft.com/office/drawing/2014/main" id="{9EE4FC81-9FF3-A09C-2F6B-652611F9E0A1}"/>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5">
              <a:extLst>
                <a:ext uri="{FF2B5EF4-FFF2-40B4-BE49-F238E27FC236}">
                  <a16:creationId xmlns:a16="http://schemas.microsoft.com/office/drawing/2014/main" id="{BCAB278C-6731-C10F-4B08-17470A631DDA}"/>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7" name="Group 16">
            <a:extLst>
              <a:ext uri="{FF2B5EF4-FFF2-40B4-BE49-F238E27FC236}">
                <a16:creationId xmlns:a16="http://schemas.microsoft.com/office/drawing/2014/main" id="{53F57D4F-69CC-FB1B-9C71-0448D6F778AE}"/>
              </a:ext>
            </a:extLst>
          </p:cNvPr>
          <p:cNvGrpSpPr/>
          <p:nvPr/>
        </p:nvGrpSpPr>
        <p:grpSpPr>
          <a:xfrm>
            <a:off x="139562" y="876300"/>
            <a:ext cx="851038" cy="1211321"/>
            <a:chOff x="928388" y="3487679"/>
            <a:chExt cx="851038" cy="1211321"/>
          </a:xfrm>
        </p:grpSpPr>
        <p:sp>
          <p:nvSpPr>
            <p:cNvPr id="18" name="Freeform 10">
              <a:extLst>
                <a:ext uri="{FF2B5EF4-FFF2-40B4-BE49-F238E27FC236}">
                  <a16:creationId xmlns:a16="http://schemas.microsoft.com/office/drawing/2014/main" id="{4A6AABA9-4263-BFFA-6708-49A0F8D1378C}"/>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9" name="TextBox 11">
              <a:extLst>
                <a:ext uri="{FF2B5EF4-FFF2-40B4-BE49-F238E27FC236}">
                  <a16:creationId xmlns:a16="http://schemas.microsoft.com/office/drawing/2014/main" id="{34D9AC41-527F-377D-0640-1C3A761D971A}"/>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spTree>
    <p:extLst>
      <p:ext uri="{BB962C8B-B14F-4D97-AF65-F5344CB8AC3E}">
        <p14:creationId xmlns:p14="http://schemas.microsoft.com/office/powerpoint/2010/main" val="103462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F4F6-F59F-3C60-B55F-D027C76C3DED}"/>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388C6F4-6473-918A-837E-C3AD131BF8D1}"/>
              </a:ext>
            </a:extLst>
          </p:cNvPr>
          <p:cNvSpPr txBox="1"/>
          <p:nvPr/>
        </p:nvSpPr>
        <p:spPr>
          <a:xfrm>
            <a:off x="1524000" y="-43958"/>
            <a:ext cx="16470018" cy="2151551"/>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Isolate listing with microbiology alerts</a:t>
            </a:r>
          </a:p>
          <a:p>
            <a:pPr algn="l">
              <a:lnSpc>
                <a:spcPts val="8618"/>
              </a:lnSpc>
            </a:pPr>
            <a:r>
              <a:rPr lang="en-US" sz="6155" spc="-12" dirty="0">
                <a:solidFill>
                  <a:srgbClr val="0B3A7F"/>
                </a:solidFill>
                <a:latin typeface="Atkinson Hyperlegible" pitchFamily="2" charset="0"/>
              </a:rPr>
              <a:t>Part 2 – Alert details</a:t>
            </a:r>
          </a:p>
        </p:txBody>
      </p:sp>
      <p:pic>
        <p:nvPicPr>
          <p:cNvPr id="8" name="Picture 7">
            <a:extLst>
              <a:ext uri="{FF2B5EF4-FFF2-40B4-BE49-F238E27FC236}">
                <a16:creationId xmlns:a16="http://schemas.microsoft.com/office/drawing/2014/main" id="{EE4B27E7-790A-A86E-5770-8EBBB0A993A0}"/>
              </a:ext>
            </a:extLst>
          </p:cNvPr>
          <p:cNvPicPr>
            <a:picLocks noChangeAspect="1"/>
          </p:cNvPicPr>
          <p:nvPr/>
        </p:nvPicPr>
        <p:blipFill>
          <a:blip r:embed="rId2"/>
          <a:stretch>
            <a:fillRect/>
          </a:stretch>
        </p:blipFill>
        <p:spPr>
          <a:xfrm>
            <a:off x="608612" y="2857500"/>
            <a:ext cx="17379458" cy="6299824"/>
          </a:xfrm>
          <a:prstGeom prst="rect">
            <a:avLst/>
          </a:prstGeom>
        </p:spPr>
      </p:pic>
      <p:grpSp>
        <p:nvGrpSpPr>
          <p:cNvPr id="14" name="Group 13">
            <a:extLst>
              <a:ext uri="{FF2B5EF4-FFF2-40B4-BE49-F238E27FC236}">
                <a16:creationId xmlns:a16="http://schemas.microsoft.com/office/drawing/2014/main" id="{9725FC17-34BC-1D94-1197-3FEB4AC93B44}"/>
              </a:ext>
            </a:extLst>
          </p:cNvPr>
          <p:cNvGrpSpPr/>
          <p:nvPr/>
        </p:nvGrpSpPr>
        <p:grpSpPr>
          <a:xfrm>
            <a:off x="108442" y="142912"/>
            <a:ext cx="882158" cy="882158"/>
            <a:chOff x="146542" y="146542"/>
            <a:chExt cx="882158" cy="882158"/>
          </a:xfrm>
        </p:grpSpPr>
        <p:sp>
          <p:nvSpPr>
            <p:cNvPr id="15" name="Freeform 4">
              <a:extLst>
                <a:ext uri="{FF2B5EF4-FFF2-40B4-BE49-F238E27FC236}">
                  <a16:creationId xmlns:a16="http://schemas.microsoft.com/office/drawing/2014/main" id="{2B59419F-C22B-0D71-AAF5-1E55E176B9E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5">
              <a:extLst>
                <a:ext uri="{FF2B5EF4-FFF2-40B4-BE49-F238E27FC236}">
                  <a16:creationId xmlns:a16="http://schemas.microsoft.com/office/drawing/2014/main" id="{435829EC-5EA2-CB15-4DD5-1B1D1901D4CD}"/>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7" name="Group 16">
            <a:extLst>
              <a:ext uri="{FF2B5EF4-FFF2-40B4-BE49-F238E27FC236}">
                <a16:creationId xmlns:a16="http://schemas.microsoft.com/office/drawing/2014/main" id="{63AC938A-F74D-FF19-D174-63A4C2D80BBE}"/>
              </a:ext>
            </a:extLst>
          </p:cNvPr>
          <p:cNvGrpSpPr/>
          <p:nvPr/>
        </p:nvGrpSpPr>
        <p:grpSpPr>
          <a:xfrm>
            <a:off x="139562" y="876300"/>
            <a:ext cx="851038" cy="1211321"/>
            <a:chOff x="928388" y="3487679"/>
            <a:chExt cx="851038" cy="1211321"/>
          </a:xfrm>
        </p:grpSpPr>
        <p:sp>
          <p:nvSpPr>
            <p:cNvPr id="18" name="Freeform 10">
              <a:extLst>
                <a:ext uri="{FF2B5EF4-FFF2-40B4-BE49-F238E27FC236}">
                  <a16:creationId xmlns:a16="http://schemas.microsoft.com/office/drawing/2014/main" id="{94585C5F-167B-B42F-7F41-0080260C87BF}"/>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9" name="TextBox 11">
              <a:extLst>
                <a:ext uri="{FF2B5EF4-FFF2-40B4-BE49-F238E27FC236}">
                  <a16:creationId xmlns:a16="http://schemas.microsoft.com/office/drawing/2014/main" id="{B3C7FCE4-D1F7-1D33-D0E2-B15CC63AAF4F}"/>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spTree>
    <p:extLst>
      <p:ext uri="{BB962C8B-B14F-4D97-AF65-F5344CB8AC3E}">
        <p14:creationId xmlns:p14="http://schemas.microsoft.com/office/powerpoint/2010/main" val="1908516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967B8-ABD6-EC4D-E3A8-463F81B2232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DDEB60E-1CC3-CCF0-D128-A0956A00B0D5}"/>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Summary with cluster alerts 			</a:t>
            </a:r>
          </a:p>
        </p:txBody>
      </p:sp>
      <p:pic>
        <p:nvPicPr>
          <p:cNvPr id="6" name="Picture 5">
            <a:extLst>
              <a:ext uri="{FF2B5EF4-FFF2-40B4-BE49-F238E27FC236}">
                <a16:creationId xmlns:a16="http://schemas.microsoft.com/office/drawing/2014/main" id="{D5410571-43BA-5281-8EFE-E03DD92B36E2}"/>
              </a:ext>
            </a:extLst>
          </p:cNvPr>
          <p:cNvPicPr>
            <a:picLocks noChangeAspect="1"/>
          </p:cNvPicPr>
          <p:nvPr/>
        </p:nvPicPr>
        <p:blipFill>
          <a:blip r:embed="rId2"/>
          <a:stretch>
            <a:fillRect/>
          </a:stretch>
        </p:blipFill>
        <p:spPr>
          <a:xfrm>
            <a:off x="1295400" y="1638300"/>
            <a:ext cx="16693658" cy="3586986"/>
          </a:xfrm>
          <a:prstGeom prst="rect">
            <a:avLst/>
          </a:prstGeom>
        </p:spPr>
      </p:pic>
      <p:pic>
        <p:nvPicPr>
          <p:cNvPr id="8" name="Picture 7">
            <a:extLst>
              <a:ext uri="{FF2B5EF4-FFF2-40B4-BE49-F238E27FC236}">
                <a16:creationId xmlns:a16="http://schemas.microsoft.com/office/drawing/2014/main" id="{770CFE18-9AB6-12EF-805D-7865B988D4B6}"/>
              </a:ext>
            </a:extLst>
          </p:cNvPr>
          <p:cNvPicPr>
            <a:picLocks noChangeAspect="1"/>
          </p:cNvPicPr>
          <p:nvPr/>
        </p:nvPicPr>
        <p:blipFill>
          <a:blip r:embed="rId3"/>
          <a:stretch>
            <a:fillRect/>
          </a:stretch>
        </p:blipFill>
        <p:spPr>
          <a:xfrm>
            <a:off x="1066800" y="5676900"/>
            <a:ext cx="7891495" cy="3914956"/>
          </a:xfrm>
          <a:prstGeom prst="rect">
            <a:avLst/>
          </a:prstGeom>
        </p:spPr>
      </p:pic>
      <p:pic>
        <p:nvPicPr>
          <p:cNvPr id="15" name="Picture 14">
            <a:extLst>
              <a:ext uri="{FF2B5EF4-FFF2-40B4-BE49-F238E27FC236}">
                <a16:creationId xmlns:a16="http://schemas.microsoft.com/office/drawing/2014/main" id="{BB62A0FE-49A0-5D0E-C632-A2E50267AAD9}"/>
              </a:ext>
            </a:extLst>
          </p:cNvPr>
          <p:cNvPicPr>
            <a:picLocks noChangeAspect="1"/>
          </p:cNvPicPr>
          <p:nvPr/>
        </p:nvPicPr>
        <p:blipFill>
          <a:blip r:embed="rId4"/>
          <a:stretch>
            <a:fillRect/>
          </a:stretch>
        </p:blipFill>
        <p:spPr>
          <a:xfrm>
            <a:off x="9601200" y="5676900"/>
            <a:ext cx="7891496" cy="3914956"/>
          </a:xfrm>
          <a:prstGeom prst="rect">
            <a:avLst/>
          </a:prstGeom>
        </p:spPr>
      </p:pic>
      <p:grpSp>
        <p:nvGrpSpPr>
          <p:cNvPr id="16" name="Group 15">
            <a:extLst>
              <a:ext uri="{FF2B5EF4-FFF2-40B4-BE49-F238E27FC236}">
                <a16:creationId xmlns:a16="http://schemas.microsoft.com/office/drawing/2014/main" id="{202D8B50-8392-EFC7-10E1-083E3777B8D5}"/>
              </a:ext>
            </a:extLst>
          </p:cNvPr>
          <p:cNvGrpSpPr/>
          <p:nvPr/>
        </p:nvGrpSpPr>
        <p:grpSpPr>
          <a:xfrm>
            <a:off x="108442" y="142912"/>
            <a:ext cx="882158" cy="882158"/>
            <a:chOff x="146542" y="146542"/>
            <a:chExt cx="882158" cy="882158"/>
          </a:xfrm>
        </p:grpSpPr>
        <p:sp>
          <p:nvSpPr>
            <p:cNvPr id="17" name="Freeform 4">
              <a:extLst>
                <a:ext uri="{FF2B5EF4-FFF2-40B4-BE49-F238E27FC236}">
                  <a16:creationId xmlns:a16="http://schemas.microsoft.com/office/drawing/2014/main" id="{1EC4E980-E4CC-BED9-5115-4E4538B9816C}"/>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8" name="TextBox 5">
              <a:extLst>
                <a:ext uri="{FF2B5EF4-FFF2-40B4-BE49-F238E27FC236}">
                  <a16:creationId xmlns:a16="http://schemas.microsoft.com/office/drawing/2014/main" id="{94CDDECB-A7A1-7615-B238-53A607A292FF}"/>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9" name="Group 18">
            <a:extLst>
              <a:ext uri="{FF2B5EF4-FFF2-40B4-BE49-F238E27FC236}">
                <a16:creationId xmlns:a16="http://schemas.microsoft.com/office/drawing/2014/main" id="{0E4D3CBE-7A03-469C-F165-DBC4924EF829}"/>
              </a:ext>
            </a:extLst>
          </p:cNvPr>
          <p:cNvGrpSpPr/>
          <p:nvPr/>
        </p:nvGrpSpPr>
        <p:grpSpPr>
          <a:xfrm>
            <a:off x="139562" y="876300"/>
            <a:ext cx="851038" cy="1211321"/>
            <a:chOff x="928388" y="3487679"/>
            <a:chExt cx="851038" cy="1211321"/>
          </a:xfrm>
        </p:grpSpPr>
        <p:sp>
          <p:nvSpPr>
            <p:cNvPr id="20" name="Freeform 10">
              <a:extLst>
                <a:ext uri="{FF2B5EF4-FFF2-40B4-BE49-F238E27FC236}">
                  <a16:creationId xmlns:a16="http://schemas.microsoft.com/office/drawing/2014/main" id="{D9691E0F-951A-AC9D-25DF-D1E4469C6234}"/>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tkinson Hyperlegible" pitchFamily="2" charset="0"/>
              </a:endParaRPr>
            </a:p>
          </p:txBody>
        </p:sp>
        <p:sp>
          <p:nvSpPr>
            <p:cNvPr id="21" name="TextBox 11">
              <a:extLst>
                <a:ext uri="{FF2B5EF4-FFF2-40B4-BE49-F238E27FC236}">
                  <a16:creationId xmlns:a16="http://schemas.microsoft.com/office/drawing/2014/main" id="{5CB700A3-773A-765A-26D5-7CC7E0B5EA31}"/>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spTree>
    <p:extLst>
      <p:ext uri="{BB962C8B-B14F-4D97-AF65-F5344CB8AC3E}">
        <p14:creationId xmlns:p14="http://schemas.microsoft.com/office/powerpoint/2010/main" val="147403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F7CB1-CD90-A4F7-151D-2A2491339C8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CE022D3-1367-2775-F687-946596E44BED}"/>
              </a:ext>
            </a:extLst>
          </p:cNvPr>
          <p:cNvSpPr txBox="1"/>
          <p:nvPr/>
        </p:nvSpPr>
        <p:spPr>
          <a:xfrm>
            <a:off x="1048766" y="-38100"/>
            <a:ext cx="18229834" cy="1095941"/>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5. Data analysis and interpretation</a:t>
            </a:r>
          </a:p>
        </p:txBody>
      </p:sp>
      <p:sp>
        <p:nvSpPr>
          <p:cNvPr id="3" name="TextBox 3">
            <a:extLst>
              <a:ext uri="{FF2B5EF4-FFF2-40B4-BE49-F238E27FC236}">
                <a16:creationId xmlns:a16="http://schemas.microsoft.com/office/drawing/2014/main" id="{B8AC021D-05D3-4554-BF8E-429264475794}"/>
              </a:ext>
            </a:extLst>
          </p:cNvPr>
          <p:cNvSpPr txBox="1"/>
          <p:nvPr/>
        </p:nvSpPr>
        <p:spPr>
          <a:xfrm>
            <a:off x="2209799" y="2701971"/>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%RIS and test measurements</a:t>
            </a:r>
          </a:p>
        </p:txBody>
      </p:sp>
      <p:grpSp>
        <p:nvGrpSpPr>
          <p:cNvPr id="20" name="Group 19">
            <a:extLst>
              <a:ext uri="{FF2B5EF4-FFF2-40B4-BE49-F238E27FC236}">
                <a16:creationId xmlns:a16="http://schemas.microsoft.com/office/drawing/2014/main" id="{E56FDD0D-6091-D1BE-58AA-498FBE313683}"/>
              </a:ext>
            </a:extLst>
          </p:cNvPr>
          <p:cNvGrpSpPr/>
          <p:nvPr/>
        </p:nvGrpSpPr>
        <p:grpSpPr>
          <a:xfrm>
            <a:off x="912991" y="1143000"/>
            <a:ext cx="851038" cy="1201250"/>
            <a:chOff x="912991" y="1143000"/>
            <a:chExt cx="851038" cy="1201250"/>
          </a:xfrm>
        </p:grpSpPr>
        <p:sp>
          <p:nvSpPr>
            <p:cNvPr id="6" name="Freeform 6">
              <a:extLst>
                <a:ext uri="{FF2B5EF4-FFF2-40B4-BE49-F238E27FC236}">
                  <a16:creationId xmlns:a16="http://schemas.microsoft.com/office/drawing/2014/main" id="{CEDDB0D5-BF97-9B2A-0C29-137084D8C214}"/>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a:extLst>
                <a:ext uri="{FF2B5EF4-FFF2-40B4-BE49-F238E27FC236}">
                  <a16:creationId xmlns:a16="http://schemas.microsoft.com/office/drawing/2014/main" id="{F6A76F48-6FCC-0252-DC3B-F049A968230D}"/>
                </a:ext>
              </a:extLst>
            </p:cNvPr>
            <p:cNvSpPr txBox="1"/>
            <p:nvPr/>
          </p:nvSpPr>
          <p:spPr>
            <a:xfrm>
              <a:off x="1153431" y="11430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grpSp>
      <p:grpSp>
        <p:nvGrpSpPr>
          <p:cNvPr id="21" name="Group 20">
            <a:extLst>
              <a:ext uri="{FF2B5EF4-FFF2-40B4-BE49-F238E27FC236}">
                <a16:creationId xmlns:a16="http://schemas.microsoft.com/office/drawing/2014/main" id="{C1F386D6-E14B-07D9-4CD9-E18D0EF80386}"/>
              </a:ext>
            </a:extLst>
          </p:cNvPr>
          <p:cNvGrpSpPr/>
          <p:nvPr/>
        </p:nvGrpSpPr>
        <p:grpSpPr>
          <a:xfrm>
            <a:off x="928388" y="2293741"/>
            <a:ext cx="851038" cy="1244446"/>
            <a:chOff x="928388" y="2293741"/>
            <a:chExt cx="851038" cy="1244446"/>
          </a:xfrm>
        </p:grpSpPr>
        <p:sp>
          <p:nvSpPr>
            <p:cNvPr id="8" name="Freeform 8">
              <a:extLst>
                <a:ext uri="{FF2B5EF4-FFF2-40B4-BE49-F238E27FC236}">
                  <a16:creationId xmlns:a16="http://schemas.microsoft.com/office/drawing/2014/main" id="{16A98264-31FC-1A3F-7F8A-64A16671EFA7}"/>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a:extLst>
                <a:ext uri="{FF2B5EF4-FFF2-40B4-BE49-F238E27FC236}">
                  <a16:creationId xmlns:a16="http://schemas.microsoft.com/office/drawing/2014/main" id="{F8F61FB1-5DFF-765F-CF02-97970C4F5C99}"/>
                </a:ext>
              </a:extLst>
            </p:cNvPr>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2" name="Group 21">
            <a:extLst>
              <a:ext uri="{FF2B5EF4-FFF2-40B4-BE49-F238E27FC236}">
                <a16:creationId xmlns:a16="http://schemas.microsoft.com/office/drawing/2014/main" id="{5807FA42-C303-40D4-D08B-7D95AE1DC03B}"/>
              </a:ext>
            </a:extLst>
          </p:cNvPr>
          <p:cNvGrpSpPr/>
          <p:nvPr/>
        </p:nvGrpSpPr>
        <p:grpSpPr>
          <a:xfrm>
            <a:off x="928388" y="3487679"/>
            <a:ext cx="851038" cy="1211321"/>
            <a:chOff x="928388" y="3487679"/>
            <a:chExt cx="851038" cy="1211321"/>
          </a:xfrm>
        </p:grpSpPr>
        <p:sp>
          <p:nvSpPr>
            <p:cNvPr id="10" name="Freeform 10">
              <a:extLst>
                <a:ext uri="{FF2B5EF4-FFF2-40B4-BE49-F238E27FC236}">
                  <a16:creationId xmlns:a16="http://schemas.microsoft.com/office/drawing/2014/main" id="{7ECF3653-EA85-A9A6-7B1F-8E451AC81087}"/>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AABB702A-70F6-5D2B-A2FC-AC1C07A40867}"/>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grpSp>
        <p:nvGrpSpPr>
          <p:cNvPr id="23" name="Group 22">
            <a:extLst>
              <a:ext uri="{FF2B5EF4-FFF2-40B4-BE49-F238E27FC236}">
                <a16:creationId xmlns:a16="http://schemas.microsoft.com/office/drawing/2014/main" id="{DB432594-DBFD-DFC5-D084-3AD0ED408F07}"/>
              </a:ext>
            </a:extLst>
          </p:cNvPr>
          <p:cNvGrpSpPr/>
          <p:nvPr/>
        </p:nvGrpSpPr>
        <p:grpSpPr>
          <a:xfrm>
            <a:off x="934259" y="4745116"/>
            <a:ext cx="851038" cy="1180946"/>
            <a:chOff x="934259" y="4745116"/>
            <a:chExt cx="851038" cy="1180946"/>
          </a:xfrm>
        </p:grpSpPr>
        <p:sp>
          <p:nvSpPr>
            <p:cNvPr id="12" name="Freeform 12">
              <a:extLst>
                <a:ext uri="{FF2B5EF4-FFF2-40B4-BE49-F238E27FC236}">
                  <a16:creationId xmlns:a16="http://schemas.microsoft.com/office/drawing/2014/main" id="{EFAA3499-072D-1C51-0989-0E9DEF177686}"/>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6E199A90-2A3F-85C9-F374-AC836FD6C206}"/>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a:extLst>
              <a:ext uri="{FF2B5EF4-FFF2-40B4-BE49-F238E27FC236}">
                <a16:creationId xmlns:a16="http://schemas.microsoft.com/office/drawing/2014/main" id="{DD225865-EAC7-A527-1987-1F5E38D86455}"/>
              </a:ext>
            </a:extLst>
          </p:cNvPr>
          <p:cNvSpPr txBox="1"/>
          <p:nvPr/>
        </p:nvSpPr>
        <p:spPr>
          <a:xfrm>
            <a:off x="2218963" y="3924300"/>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Isolate listing and summary</a:t>
            </a:r>
          </a:p>
        </p:txBody>
      </p:sp>
      <p:sp>
        <p:nvSpPr>
          <p:cNvPr id="17" name="TextBox 17">
            <a:extLst>
              <a:ext uri="{FF2B5EF4-FFF2-40B4-BE49-F238E27FC236}">
                <a16:creationId xmlns:a16="http://schemas.microsoft.com/office/drawing/2014/main" id="{8C054F98-26EB-191E-ECE4-C6A969D938F6}"/>
              </a:ext>
            </a:extLst>
          </p:cNvPr>
          <p:cNvSpPr txBox="1"/>
          <p:nvPr/>
        </p:nvSpPr>
        <p:spPr>
          <a:xfrm>
            <a:off x="2218963" y="5057318"/>
            <a:ext cx="11094552" cy="1744517"/>
          </a:xfrm>
          <a:prstGeom prst="rect">
            <a:avLst/>
          </a:prstGeom>
        </p:spPr>
        <p:txBody>
          <a:bodyPr lIns="0" tIns="0" rIns="0" bIns="0" rtlCol="0" anchor="t">
            <a:spAutoFit/>
          </a:bodyPr>
          <a:lstStyle/>
          <a:p>
            <a:pPr>
              <a:lnSpc>
                <a:spcPts val="7068"/>
              </a:lnSpc>
            </a:pPr>
            <a:r>
              <a:rPr lang="en-US" sz="4200" b="1" spc="-8" dirty="0">
                <a:solidFill>
                  <a:srgbClr val="0B3A7F"/>
                </a:solidFill>
                <a:latin typeface="Atkinson Hyperlegible" pitchFamily="2" charset="0"/>
              </a:rPr>
              <a:t>Scatterplot</a:t>
            </a:r>
          </a:p>
          <a:p>
            <a:pPr algn="l">
              <a:lnSpc>
                <a:spcPts val="7068"/>
              </a:lnSpc>
            </a:pPr>
            <a:endParaRPr lang="en-US" sz="4200" b="1" spc="-8" dirty="0">
              <a:solidFill>
                <a:srgbClr val="0B3A7F"/>
              </a:solidFill>
              <a:latin typeface="Atkinson Hyperlegible" pitchFamily="2" charset="0"/>
            </a:endParaRPr>
          </a:p>
        </p:txBody>
      </p:sp>
      <p:sp>
        <p:nvSpPr>
          <p:cNvPr id="19" name="TextBox 19">
            <a:extLst>
              <a:ext uri="{FF2B5EF4-FFF2-40B4-BE49-F238E27FC236}">
                <a16:creationId xmlns:a16="http://schemas.microsoft.com/office/drawing/2014/main" id="{D294B276-A72C-818A-4B5B-862CB44AF74F}"/>
              </a:ext>
            </a:extLst>
          </p:cNvPr>
          <p:cNvSpPr txBox="1"/>
          <p:nvPr/>
        </p:nvSpPr>
        <p:spPr>
          <a:xfrm>
            <a:off x="2218963" y="62003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Resistance profiles</a:t>
            </a:r>
          </a:p>
        </p:txBody>
      </p:sp>
      <p:grpSp>
        <p:nvGrpSpPr>
          <p:cNvPr id="27" name="Group 26">
            <a:extLst>
              <a:ext uri="{FF2B5EF4-FFF2-40B4-BE49-F238E27FC236}">
                <a16:creationId xmlns:a16="http://schemas.microsoft.com/office/drawing/2014/main" id="{26E732B0-86B4-80CB-AE53-3B0B206FB309}"/>
              </a:ext>
            </a:extLst>
          </p:cNvPr>
          <p:cNvGrpSpPr/>
          <p:nvPr/>
        </p:nvGrpSpPr>
        <p:grpSpPr>
          <a:xfrm>
            <a:off x="928388" y="5956300"/>
            <a:ext cx="851038" cy="1193646"/>
            <a:chOff x="928388" y="5956300"/>
            <a:chExt cx="851038" cy="1193646"/>
          </a:xfrm>
        </p:grpSpPr>
        <p:sp>
          <p:nvSpPr>
            <p:cNvPr id="24" name="Freeform 14">
              <a:extLst>
                <a:ext uri="{FF2B5EF4-FFF2-40B4-BE49-F238E27FC236}">
                  <a16:creationId xmlns:a16="http://schemas.microsoft.com/office/drawing/2014/main" id="{1BC3ECC7-E7B9-7D96-075F-5489D99BF01B}"/>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25" name="TextBox 15">
              <a:extLst>
                <a:ext uri="{FF2B5EF4-FFF2-40B4-BE49-F238E27FC236}">
                  <a16:creationId xmlns:a16="http://schemas.microsoft.com/office/drawing/2014/main" id="{CE648F0F-3968-CD2E-F908-F0257E745612}"/>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26" name="TextBox 18">
            <a:extLst>
              <a:ext uri="{FF2B5EF4-FFF2-40B4-BE49-F238E27FC236}">
                <a16:creationId xmlns:a16="http://schemas.microsoft.com/office/drawing/2014/main" id="{E02D8FEF-2F3A-3682-33FD-9B83BA6CC2A3}"/>
              </a:ext>
            </a:extLst>
          </p:cNvPr>
          <p:cNvSpPr txBox="1"/>
          <p:nvPr/>
        </p:nvSpPr>
        <p:spPr>
          <a:xfrm>
            <a:off x="2218963" y="74893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Microbiology alerts</a:t>
            </a:r>
          </a:p>
        </p:txBody>
      </p:sp>
      <p:grpSp>
        <p:nvGrpSpPr>
          <p:cNvPr id="28" name="Group 27">
            <a:extLst>
              <a:ext uri="{FF2B5EF4-FFF2-40B4-BE49-F238E27FC236}">
                <a16:creationId xmlns:a16="http://schemas.microsoft.com/office/drawing/2014/main" id="{71ED9DAC-0C58-23A1-74A5-55F74B793672}"/>
              </a:ext>
            </a:extLst>
          </p:cNvPr>
          <p:cNvGrpSpPr/>
          <p:nvPr/>
        </p:nvGrpSpPr>
        <p:grpSpPr>
          <a:xfrm>
            <a:off x="967034" y="7403813"/>
            <a:ext cx="851038" cy="1181525"/>
            <a:chOff x="967034" y="7403813"/>
            <a:chExt cx="851038" cy="1181525"/>
          </a:xfrm>
        </p:grpSpPr>
        <p:sp>
          <p:nvSpPr>
            <p:cNvPr id="29" name="Freeform 14">
              <a:extLst>
                <a:ext uri="{FF2B5EF4-FFF2-40B4-BE49-F238E27FC236}">
                  <a16:creationId xmlns:a16="http://schemas.microsoft.com/office/drawing/2014/main" id="{226427DB-02AB-412D-C17D-83F9DD0FBBE7}"/>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0" name="TextBox 15">
              <a:extLst>
                <a:ext uri="{FF2B5EF4-FFF2-40B4-BE49-F238E27FC236}">
                  <a16:creationId xmlns:a16="http://schemas.microsoft.com/office/drawing/2014/main" id="{95D9B790-6A97-204B-51EE-7AFED5D8AB87}"/>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
        <p:nvSpPr>
          <p:cNvPr id="31" name="TextBox 18">
            <a:extLst>
              <a:ext uri="{FF2B5EF4-FFF2-40B4-BE49-F238E27FC236}">
                <a16:creationId xmlns:a16="http://schemas.microsoft.com/office/drawing/2014/main" id="{EE6A7992-2F6B-09AE-17EB-0E257269A334}"/>
              </a:ext>
            </a:extLst>
          </p:cNvPr>
          <p:cNvSpPr txBox="1"/>
          <p:nvPr/>
        </p:nvSpPr>
        <p:spPr>
          <a:xfrm>
            <a:off x="2214322" y="89371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Cluster alerts</a:t>
            </a:r>
          </a:p>
        </p:txBody>
      </p:sp>
      <p:grpSp>
        <p:nvGrpSpPr>
          <p:cNvPr id="4" name="Group 3">
            <a:extLst>
              <a:ext uri="{FF2B5EF4-FFF2-40B4-BE49-F238E27FC236}">
                <a16:creationId xmlns:a16="http://schemas.microsoft.com/office/drawing/2014/main" id="{3C153C16-4650-1642-E748-2573C8AE1C37}"/>
              </a:ext>
            </a:extLst>
          </p:cNvPr>
          <p:cNvGrpSpPr/>
          <p:nvPr/>
        </p:nvGrpSpPr>
        <p:grpSpPr>
          <a:xfrm>
            <a:off x="993160" y="8686375"/>
            <a:ext cx="851038" cy="1181525"/>
            <a:chOff x="967034" y="7403813"/>
            <a:chExt cx="851038" cy="1181525"/>
          </a:xfrm>
        </p:grpSpPr>
        <p:sp>
          <p:nvSpPr>
            <p:cNvPr id="5" name="Freeform 14">
              <a:extLst>
                <a:ext uri="{FF2B5EF4-FFF2-40B4-BE49-F238E27FC236}">
                  <a16:creationId xmlns:a16="http://schemas.microsoft.com/office/drawing/2014/main" id="{5B8AE6B9-D833-D1CB-8DEC-5AD22422DF56}"/>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2" name="TextBox 15">
              <a:extLst>
                <a:ext uri="{FF2B5EF4-FFF2-40B4-BE49-F238E27FC236}">
                  <a16:creationId xmlns:a16="http://schemas.microsoft.com/office/drawing/2014/main" id="{99D15D31-9928-1802-34E5-FEEF8CF0CC7B}"/>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
        <p:nvSpPr>
          <p:cNvPr id="34" name="TextBox 3">
            <a:extLst>
              <a:ext uri="{FF2B5EF4-FFF2-40B4-BE49-F238E27FC236}">
                <a16:creationId xmlns:a16="http://schemas.microsoft.com/office/drawing/2014/main" id="{4F8D038C-8745-97E6-5B40-AC49DE296E18}"/>
              </a:ext>
            </a:extLst>
          </p:cNvPr>
          <p:cNvSpPr txBox="1"/>
          <p:nvPr/>
        </p:nvSpPr>
        <p:spPr>
          <a:xfrm>
            <a:off x="2209800" y="1460500"/>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Objectives and principles</a:t>
            </a:r>
          </a:p>
        </p:txBody>
      </p:sp>
      <p:grpSp>
        <p:nvGrpSpPr>
          <p:cNvPr id="33" name="Group 32">
            <a:extLst>
              <a:ext uri="{FF2B5EF4-FFF2-40B4-BE49-F238E27FC236}">
                <a16:creationId xmlns:a16="http://schemas.microsoft.com/office/drawing/2014/main" id="{1FEF3A8F-554D-AB74-0B2C-B855EC7F2BF0}"/>
              </a:ext>
            </a:extLst>
          </p:cNvPr>
          <p:cNvGrpSpPr/>
          <p:nvPr/>
        </p:nvGrpSpPr>
        <p:grpSpPr>
          <a:xfrm>
            <a:off x="108442" y="142912"/>
            <a:ext cx="882158" cy="882158"/>
            <a:chOff x="146542" y="146542"/>
            <a:chExt cx="882158" cy="882158"/>
          </a:xfrm>
        </p:grpSpPr>
        <p:sp>
          <p:nvSpPr>
            <p:cNvPr id="35" name="Freeform 4">
              <a:extLst>
                <a:ext uri="{FF2B5EF4-FFF2-40B4-BE49-F238E27FC236}">
                  <a16:creationId xmlns:a16="http://schemas.microsoft.com/office/drawing/2014/main" id="{D45233F3-AAEB-4D44-3E92-95AC9864F085}"/>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5">
              <a:extLst>
                <a:ext uri="{FF2B5EF4-FFF2-40B4-BE49-F238E27FC236}">
                  <a16:creationId xmlns:a16="http://schemas.microsoft.com/office/drawing/2014/main" id="{F76291AF-6C20-4794-B6FA-FCA6C2F9F67E}"/>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spTree>
    <p:extLst>
      <p:ext uri="{BB962C8B-B14F-4D97-AF65-F5344CB8AC3E}">
        <p14:creationId xmlns:p14="http://schemas.microsoft.com/office/powerpoint/2010/main" val="1891802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133600" y="1648100"/>
            <a:ext cx="15011400" cy="7915000"/>
          </a:xfrm>
          <a:custGeom>
            <a:avLst/>
            <a:gdLst/>
            <a:ahLst/>
            <a:cxnLst/>
            <a:rect l="l" t="t" r="r" b="b"/>
            <a:pathLst>
              <a:path w="11026641" h="6648616">
                <a:moveTo>
                  <a:pt x="0" y="0"/>
                </a:moveTo>
                <a:lnTo>
                  <a:pt x="11026641" y="0"/>
                </a:lnTo>
                <a:lnTo>
                  <a:pt x="11026641" y="6648616"/>
                </a:lnTo>
                <a:lnTo>
                  <a:pt x="0" y="6648616"/>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2" name="TextBox 10">
            <a:extLst>
              <a:ext uri="{FF2B5EF4-FFF2-40B4-BE49-F238E27FC236}">
                <a16:creationId xmlns:a16="http://schemas.microsoft.com/office/drawing/2014/main" id="{0FEF4326-F767-B883-FDB6-ADC8D7DE7491}"/>
              </a:ext>
            </a:extLst>
          </p:cNvPr>
          <p:cNvSpPr txBox="1"/>
          <p:nvPr/>
        </p:nvSpPr>
        <p:spPr>
          <a:xfrm>
            <a:off x="1396464" y="-190500"/>
            <a:ext cx="15977136" cy="1461426"/>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Scatterplot</a:t>
            </a:r>
          </a:p>
        </p:txBody>
      </p:sp>
      <p:grpSp>
        <p:nvGrpSpPr>
          <p:cNvPr id="3" name="Group 2">
            <a:extLst>
              <a:ext uri="{FF2B5EF4-FFF2-40B4-BE49-F238E27FC236}">
                <a16:creationId xmlns:a16="http://schemas.microsoft.com/office/drawing/2014/main" id="{553E9DA7-53E8-F0EE-37AC-82B648B9A212}"/>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D8FA8D04-E449-04A7-6740-3CBC6939654E}"/>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4E4475A7-C645-F862-1019-BE1C91594A93}"/>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2" name="Group 11">
            <a:extLst>
              <a:ext uri="{FF2B5EF4-FFF2-40B4-BE49-F238E27FC236}">
                <a16:creationId xmlns:a16="http://schemas.microsoft.com/office/drawing/2014/main" id="{D3ECACC6-D4C3-8C5B-FF69-E31F116D449A}"/>
              </a:ext>
            </a:extLst>
          </p:cNvPr>
          <p:cNvGrpSpPr/>
          <p:nvPr/>
        </p:nvGrpSpPr>
        <p:grpSpPr>
          <a:xfrm>
            <a:off x="139562" y="952500"/>
            <a:ext cx="851038" cy="1180946"/>
            <a:chOff x="934259" y="4745116"/>
            <a:chExt cx="851038" cy="1180946"/>
          </a:xfrm>
        </p:grpSpPr>
        <p:sp>
          <p:nvSpPr>
            <p:cNvPr id="13" name="Freeform 12">
              <a:extLst>
                <a:ext uri="{FF2B5EF4-FFF2-40B4-BE49-F238E27FC236}">
                  <a16:creationId xmlns:a16="http://schemas.microsoft.com/office/drawing/2014/main" id="{4062C2E9-BE25-4294-1F6F-456B2ED40F53}"/>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8" name="TextBox 13">
              <a:extLst>
                <a:ext uri="{FF2B5EF4-FFF2-40B4-BE49-F238E27FC236}">
                  <a16:creationId xmlns:a16="http://schemas.microsoft.com/office/drawing/2014/main" id="{C2958E57-B2EC-1B67-E5A5-C22EA76A34A8}"/>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4" name="Rectangle: Rounded Corners 3">
            <a:extLst>
              <a:ext uri="{FF2B5EF4-FFF2-40B4-BE49-F238E27FC236}">
                <a16:creationId xmlns:a16="http://schemas.microsoft.com/office/drawing/2014/main" id="{583948BC-C323-2766-752B-7C87D43FE008}"/>
              </a:ext>
            </a:extLst>
          </p:cNvPr>
          <p:cNvSpPr/>
          <p:nvPr/>
        </p:nvSpPr>
        <p:spPr>
          <a:xfrm>
            <a:off x="2383851" y="2490015"/>
            <a:ext cx="2677546"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7" name="Rectangle: Rounded Corners 6">
            <a:extLst>
              <a:ext uri="{FF2B5EF4-FFF2-40B4-BE49-F238E27FC236}">
                <a16:creationId xmlns:a16="http://schemas.microsoft.com/office/drawing/2014/main" id="{07EB3617-5D48-2AC2-6167-DA0A87DAB1C6}"/>
              </a:ext>
            </a:extLst>
          </p:cNvPr>
          <p:cNvSpPr/>
          <p:nvPr/>
        </p:nvSpPr>
        <p:spPr>
          <a:xfrm>
            <a:off x="2362200" y="3627774"/>
            <a:ext cx="6944867"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96456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CA745-40D8-2A7D-5385-AE8EB441115D}"/>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CFB9B39-A128-6B1B-1F3B-D1148144E5C5}"/>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Interpretation of results – Focus areas</a:t>
            </a:r>
          </a:p>
        </p:txBody>
      </p:sp>
      <p:sp>
        <p:nvSpPr>
          <p:cNvPr id="4" name="TextBox 4">
            <a:extLst>
              <a:ext uri="{FF2B5EF4-FFF2-40B4-BE49-F238E27FC236}">
                <a16:creationId xmlns:a16="http://schemas.microsoft.com/office/drawing/2014/main" id="{18BC3772-2AE1-3E80-F784-89B27A23B03A}"/>
              </a:ext>
            </a:extLst>
          </p:cNvPr>
          <p:cNvSpPr txBox="1"/>
          <p:nvPr/>
        </p:nvSpPr>
        <p:spPr>
          <a:xfrm>
            <a:off x="1752600" y="1409700"/>
            <a:ext cx="15468600" cy="8138703"/>
          </a:xfrm>
          <a:prstGeom prst="rect">
            <a:avLst/>
          </a:prstGeom>
        </p:spPr>
        <p:txBody>
          <a:bodyPr wrap="square" lIns="0" tIns="0" rIns="0" bIns="0" rtlCol="0" anchor="t">
            <a:spAutoFit/>
          </a:bodyPr>
          <a:lstStyle/>
          <a:p>
            <a:pPr marL="742950" indent="-742950" algn="l">
              <a:lnSpc>
                <a:spcPts val="4936"/>
              </a:lnSpc>
              <a:buAutoNum type="arabicPeriod"/>
            </a:pPr>
            <a:r>
              <a:rPr lang="en-US" sz="3526" b="1" spc="-7" dirty="0">
                <a:solidFill>
                  <a:srgbClr val="0B3A7F"/>
                </a:solidFill>
                <a:latin typeface="Atkinson Hyperlegible" pitchFamily="2" charset="0"/>
              </a:rPr>
              <a:t>Epidemiology of microbes and antimicrobial resistance</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Tracking and understanding emerging threats to guide policies, practices, and interventions over time</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Analysis needs are different between local, national, regional, and global levels</a:t>
            </a:r>
          </a:p>
          <a:p>
            <a:pPr marL="1657350" lvl="2" indent="-742950">
              <a:lnSpc>
                <a:spcPts val="4936"/>
              </a:lnSpc>
              <a:buFont typeface="Arial" panose="020B0604020202020204" pitchFamily="34" charset="0"/>
              <a:buChar char="•"/>
            </a:pPr>
            <a:endParaRPr lang="en-US" sz="3526" spc="-7" dirty="0">
              <a:solidFill>
                <a:srgbClr val="0B3A7F"/>
              </a:solidFill>
              <a:latin typeface="Atkinson Hyperlegible" pitchFamily="2" charset="0"/>
            </a:endParaRPr>
          </a:p>
          <a:p>
            <a:pPr marL="742950" indent="-742950" algn="l">
              <a:lnSpc>
                <a:spcPts val="4936"/>
              </a:lnSpc>
              <a:buAutoNum type="arabicPeriod"/>
            </a:pPr>
            <a:r>
              <a:rPr lang="en-US" sz="3526" b="1" spc="-7" dirty="0">
                <a:solidFill>
                  <a:srgbClr val="0B3A7F"/>
                </a:solidFill>
                <a:latin typeface="Atkinson Hyperlegible" pitchFamily="2" charset="0"/>
              </a:rPr>
              <a:t>Continuous quality improvement</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Improve the utilization of laboratory services</a:t>
            </a:r>
          </a:p>
          <a:p>
            <a:pPr marL="2114550" lvl="3" indent="-742950">
              <a:lnSpc>
                <a:spcPts val="4936"/>
              </a:lnSpc>
              <a:buFont typeface="Arial" panose="020B0604020202020204" pitchFamily="34" charset="0"/>
              <a:buChar char="•"/>
            </a:pPr>
            <a:r>
              <a:rPr lang="en-US" sz="3526" spc="-7" dirty="0">
                <a:solidFill>
                  <a:srgbClr val="0B3A7F"/>
                </a:solidFill>
                <a:latin typeface="Atkinson Hyperlegible" pitchFamily="2" charset="0"/>
              </a:rPr>
              <a:t>“Diagnostic stewardship” - timely collection of relevant specimens</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Improve the reliability and value of laboratory services</a:t>
            </a:r>
          </a:p>
          <a:p>
            <a:pPr marL="2114550" lvl="3" indent="-742950">
              <a:lnSpc>
                <a:spcPts val="4936"/>
              </a:lnSpc>
              <a:buFont typeface="Arial" panose="020B0604020202020204" pitchFamily="34" charset="0"/>
              <a:buChar char="•"/>
            </a:pPr>
            <a:r>
              <a:rPr lang="en-US" sz="3526" spc="-7" dirty="0">
                <a:solidFill>
                  <a:srgbClr val="0B3A7F"/>
                </a:solidFill>
                <a:latin typeface="Atkinson Hyperlegible" pitchFamily="2" charset="0"/>
              </a:rPr>
              <a:t>Appropriateness of test practices</a:t>
            </a:r>
          </a:p>
          <a:p>
            <a:pPr marL="2114550" lvl="3" indent="-742950">
              <a:lnSpc>
                <a:spcPts val="4936"/>
              </a:lnSpc>
              <a:buFont typeface="Arial" panose="020B0604020202020204" pitchFamily="34" charset="0"/>
              <a:buChar char="•"/>
            </a:pPr>
            <a:r>
              <a:rPr lang="en-US" sz="3526" spc="-7" dirty="0">
                <a:solidFill>
                  <a:srgbClr val="0B3A7F"/>
                </a:solidFill>
                <a:latin typeface="Atkinson Hyperlegible" pitchFamily="2" charset="0"/>
              </a:rPr>
              <a:t>Appropriateness of test results</a:t>
            </a:r>
          </a:p>
          <a:p>
            <a:pPr marL="2114550" lvl="3" indent="-742950">
              <a:lnSpc>
                <a:spcPts val="4936"/>
              </a:lnSpc>
              <a:buFont typeface="Arial" panose="020B0604020202020204" pitchFamily="34" charset="0"/>
              <a:buChar char="•"/>
            </a:pPr>
            <a:r>
              <a:rPr lang="en-US" sz="3526" spc="-7" dirty="0">
                <a:solidFill>
                  <a:srgbClr val="0B3A7F"/>
                </a:solidFill>
                <a:latin typeface="Atkinson Hyperlegible" pitchFamily="2" charset="0"/>
              </a:rPr>
              <a:t>Appropriateness of test reporting</a:t>
            </a:r>
          </a:p>
        </p:txBody>
      </p:sp>
      <p:grpSp>
        <p:nvGrpSpPr>
          <p:cNvPr id="8" name="Group 7">
            <a:extLst>
              <a:ext uri="{FF2B5EF4-FFF2-40B4-BE49-F238E27FC236}">
                <a16:creationId xmlns:a16="http://schemas.microsoft.com/office/drawing/2014/main" id="{16B94E6B-36F7-1F61-B5F9-5B03FDBF5838}"/>
              </a:ext>
            </a:extLst>
          </p:cNvPr>
          <p:cNvGrpSpPr/>
          <p:nvPr/>
        </p:nvGrpSpPr>
        <p:grpSpPr>
          <a:xfrm>
            <a:off x="108442" y="142912"/>
            <a:ext cx="882158" cy="882158"/>
            <a:chOff x="146542" y="146542"/>
            <a:chExt cx="882158" cy="882158"/>
          </a:xfrm>
        </p:grpSpPr>
        <p:sp>
          <p:nvSpPr>
            <p:cNvPr id="9" name="Freeform 4">
              <a:extLst>
                <a:ext uri="{FF2B5EF4-FFF2-40B4-BE49-F238E27FC236}">
                  <a16:creationId xmlns:a16="http://schemas.microsoft.com/office/drawing/2014/main" id="{08B8E204-16A9-C9FA-42FB-4909427CE6B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5" name="TextBox 5">
              <a:extLst>
                <a:ext uri="{FF2B5EF4-FFF2-40B4-BE49-F238E27FC236}">
                  <a16:creationId xmlns:a16="http://schemas.microsoft.com/office/drawing/2014/main" id="{A37B9643-3608-6529-44F8-F287BC101E56}"/>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9" name="Group 18">
            <a:extLst>
              <a:ext uri="{FF2B5EF4-FFF2-40B4-BE49-F238E27FC236}">
                <a16:creationId xmlns:a16="http://schemas.microsoft.com/office/drawing/2014/main" id="{6941724C-C1AE-E0E4-F992-E30A70CC850D}"/>
              </a:ext>
            </a:extLst>
          </p:cNvPr>
          <p:cNvGrpSpPr/>
          <p:nvPr/>
        </p:nvGrpSpPr>
        <p:grpSpPr>
          <a:xfrm>
            <a:off x="139562" y="800100"/>
            <a:ext cx="851038" cy="1201250"/>
            <a:chOff x="912991" y="1143000"/>
            <a:chExt cx="851038" cy="1201250"/>
          </a:xfrm>
        </p:grpSpPr>
        <p:sp>
          <p:nvSpPr>
            <p:cNvPr id="20" name="Freeform 6">
              <a:extLst>
                <a:ext uri="{FF2B5EF4-FFF2-40B4-BE49-F238E27FC236}">
                  <a16:creationId xmlns:a16="http://schemas.microsoft.com/office/drawing/2014/main" id="{009097A1-533D-F261-D8A3-625AB77ACA05}"/>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1" name="TextBox 7">
              <a:extLst>
                <a:ext uri="{FF2B5EF4-FFF2-40B4-BE49-F238E27FC236}">
                  <a16:creationId xmlns:a16="http://schemas.microsoft.com/office/drawing/2014/main" id="{8AABA578-A300-B460-9839-5666F6F4EF27}"/>
                </a:ext>
              </a:extLst>
            </p:cNvPr>
            <p:cNvSpPr txBox="1"/>
            <p:nvPr/>
          </p:nvSpPr>
          <p:spPr>
            <a:xfrm>
              <a:off x="1153431" y="11430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grpSp>
    </p:spTree>
    <p:extLst>
      <p:ext uri="{BB962C8B-B14F-4D97-AF65-F5344CB8AC3E}">
        <p14:creationId xmlns:p14="http://schemas.microsoft.com/office/powerpoint/2010/main" val="237850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F052F-A162-0EAE-36A1-34DCFF23355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5D5BFB6-3C42-6E13-733E-38006630420B}"/>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Two graph formats</a:t>
            </a:r>
          </a:p>
        </p:txBody>
      </p:sp>
      <p:sp>
        <p:nvSpPr>
          <p:cNvPr id="4" name="TextBox 4">
            <a:extLst>
              <a:ext uri="{FF2B5EF4-FFF2-40B4-BE49-F238E27FC236}">
                <a16:creationId xmlns:a16="http://schemas.microsoft.com/office/drawing/2014/main" id="{2A3CEE7D-602F-3C8E-F8A4-4F45ED04EF67}"/>
              </a:ext>
            </a:extLst>
          </p:cNvPr>
          <p:cNvSpPr txBox="1"/>
          <p:nvPr/>
        </p:nvSpPr>
        <p:spPr>
          <a:xfrm>
            <a:off x="2133600" y="4756835"/>
            <a:ext cx="14663000" cy="3085588"/>
          </a:xfrm>
          <a:prstGeom prst="rect">
            <a:avLst/>
          </a:prstGeom>
        </p:spPr>
        <p:txBody>
          <a:bodyPr lIns="0" tIns="0" rIns="0" bIns="0" rtlCol="0" anchor="t">
            <a:spAutoFit/>
          </a:bodyPr>
          <a:lstStyle/>
          <a:p>
            <a:pPr>
              <a:lnSpc>
                <a:spcPts val="4936"/>
              </a:lnSpc>
            </a:pPr>
            <a:r>
              <a:rPr lang="en-US" sz="2800" spc="-7" dirty="0">
                <a:solidFill>
                  <a:srgbClr val="0B3A7F"/>
                </a:solidFill>
                <a:latin typeface="Atkinson Hyperlegible" pitchFamily="2" charset="0"/>
              </a:rPr>
              <a:t>There are two output formats.</a:t>
            </a:r>
          </a:p>
          <a:p>
            <a:pPr marL="742950" indent="-742950" algn="l">
              <a:lnSpc>
                <a:spcPts val="4936"/>
              </a:lnSpc>
              <a:buAutoNum type="arabicPeriod"/>
            </a:pPr>
            <a:r>
              <a:rPr lang="en-US" sz="2800" b="1" spc="-7" dirty="0">
                <a:solidFill>
                  <a:srgbClr val="0B3A7F"/>
                </a:solidFill>
                <a:latin typeface="Atkinson Hyperlegible" pitchFamily="2" charset="0"/>
              </a:rPr>
              <a:t>Scatterplot with measurements</a:t>
            </a:r>
            <a:r>
              <a:rPr lang="en-US" sz="2800" spc="-7" dirty="0">
                <a:solidFill>
                  <a:srgbClr val="0B3A7F"/>
                </a:solidFill>
                <a:latin typeface="Atkinson Hyperlegible" pitchFamily="2" charset="0"/>
              </a:rPr>
              <a:t>:  The graph will indicate the distribution of zone diameters and MIC values for the two antibiotic tests that you have selected.  </a:t>
            </a:r>
          </a:p>
          <a:p>
            <a:pPr marL="742950" indent="-742950" algn="l">
              <a:lnSpc>
                <a:spcPts val="4936"/>
              </a:lnSpc>
              <a:buAutoNum type="arabicPeriod"/>
            </a:pPr>
            <a:r>
              <a:rPr lang="en-US" sz="2800" b="1" spc="-7" dirty="0">
                <a:solidFill>
                  <a:srgbClr val="0B3A7F"/>
                </a:solidFill>
                <a:latin typeface="Atkinson Hyperlegible" pitchFamily="2" charset="0"/>
              </a:rPr>
              <a:t>Scatterplot with interpretations</a:t>
            </a:r>
            <a:r>
              <a:rPr lang="en-US" sz="2800" spc="-7" dirty="0">
                <a:solidFill>
                  <a:srgbClr val="0B3A7F"/>
                </a:solidFill>
                <a:latin typeface="Atkinson Hyperlegible" pitchFamily="2" charset="0"/>
              </a:rPr>
              <a:t>:  The table will indicate the distribution of “R”, “I”, and “S” results for the two antibiotic tests that you have selected.</a:t>
            </a:r>
          </a:p>
        </p:txBody>
      </p:sp>
      <p:sp>
        <p:nvSpPr>
          <p:cNvPr id="6" name="TextBox 4">
            <a:extLst>
              <a:ext uri="{FF2B5EF4-FFF2-40B4-BE49-F238E27FC236}">
                <a16:creationId xmlns:a16="http://schemas.microsoft.com/office/drawing/2014/main" id="{9D750AE5-3250-1BBC-CEF1-962CEEFCE950}"/>
              </a:ext>
            </a:extLst>
          </p:cNvPr>
          <p:cNvSpPr txBox="1"/>
          <p:nvPr/>
        </p:nvSpPr>
        <p:spPr>
          <a:xfrm>
            <a:off x="2133600" y="1256688"/>
            <a:ext cx="15611939" cy="3086166"/>
          </a:xfrm>
          <a:prstGeom prst="rect">
            <a:avLst/>
          </a:prstGeom>
        </p:spPr>
        <p:txBody>
          <a:bodyPr wrap="square" lIns="0" tIns="0" rIns="0" bIns="0" rtlCol="0" anchor="t">
            <a:spAutoFit/>
          </a:bodyPr>
          <a:lstStyle/>
          <a:p>
            <a:pPr algn="l">
              <a:lnSpc>
                <a:spcPts val="4936"/>
              </a:lnSpc>
            </a:pPr>
            <a:r>
              <a:rPr lang="en-US" sz="3200" spc="-7" dirty="0">
                <a:solidFill>
                  <a:srgbClr val="0B3A7F"/>
                </a:solidFill>
                <a:latin typeface="Atkinson Hyperlegible" pitchFamily="2" charset="0"/>
              </a:rPr>
              <a:t>In a scatterplot, we compare the results of two antibiotic susceptibility tests.  The antibiotics may be within the same class of drugs (for example “Ciprofloxacin” and “Levofloxacin”) or in different drug classes (for example “Ciprofloxacin” and “Gentamicin”).  You can also compare two different test methods, for example “Imipenem-Disk” and “Imipenem-</a:t>
            </a:r>
            <a:r>
              <a:rPr lang="en-US" sz="3200" spc="-7" dirty="0" err="1">
                <a:solidFill>
                  <a:srgbClr val="0B3A7F"/>
                </a:solidFill>
                <a:latin typeface="Atkinson Hyperlegible" pitchFamily="2" charset="0"/>
              </a:rPr>
              <a:t>Etest</a:t>
            </a:r>
            <a:r>
              <a:rPr lang="en-US" sz="3200" spc="-7" dirty="0">
                <a:solidFill>
                  <a:srgbClr val="0B3A7F"/>
                </a:solidFill>
                <a:latin typeface="Atkinson Hyperlegible" pitchFamily="2" charset="0"/>
              </a:rPr>
              <a:t>”.</a:t>
            </a:r>
          </a:p>
        </p:txBody>
      </p:sp>
      <p:grpSp>
        <p:nvGrpSpPr>
          <p:cNvPr id="7" name="Group 6">
            <a:extLst>
              <a:ext uri="{FF2B5EF4-FFF2-40B4-BE49-F238E27FC236}">
                <a16:creationId xmlns:a16="http://schemas.microsoft.com/office/drawing/2014/main" id="{45B5B936-22A2-5DF6-FB5C-04A82E74593A}"/>
              </a:ext>
            </a:extLst>
          </p:cNvPr>
          <p:cNvGrpSpPr/>
          <p:nvPr/>
        </p:nvGrpSpPr>
        <p:grpSpPr>
          <a:xfrm>
            <a:off x="108442" y="142912"/>
            <a:ext cx="882158" cy="882158"/>
            <a:chOff x="146542" y="146542"/>
            <a:chExt cx="882158" cy="882158"/>
          </a:xfrm>
        </p:grpSpPr>
        <p:sp>
          <p:nvSpPr>
            <p:cNvPr id="8" name="Freeform 4">
              <a:extLst>
                <a:ext uri="{FF2B5EF4-FFF2-40B4-BE49-F238E27FC236}">
                  <a16:creationId xmlns:a16="http://schemas.microsoft.com/office/drawing/2014/main" id="{58153BD3-E108-55A8-5758-CBF80A3F9C6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5" name="TextBox 5">
              <a:extLst>
                <a:ext uri="{FF2B5EF4-FFF2-40B4-BE49-F238E27FC236}">
                  <a16:creationId xmlns:a16="http://schemas.microsoft.com/office/drawing/2014/main" id="{C9F76634-E956-AFC7-9B41-72B0CE8C46AF}"/>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6" name="Group 15">
            <a:extLst>
              <a:ext uri="{FF2B5EF4-FFF2-40B4-BE49-F238E27FC236}">
                <a16:creationId xmlns:a16="http://schemas.microsoft.com/office/drawing/2014/main" id="{6D4DC90E-F9AA-4A03-B4D2-0ABAD7799659}"/>
              </a:ext>
            </a:extLst>
          </p:cNvPr>
          <p:cNvGrpSpPr/>
          <p:nvPr/>
        </p:nvGrpSpPr>
        <p:grpSpPr>
          <a:xfrm>
            <a:off x="139562" y="952500"/>
            <a:ext cx="851038" cy="1180946"/>
            <a:chOff x="934259" y="4745116"/>
            <a:chExt cx="851038" cy="1180946"/>
          </a:xfrm>
        </p:grpSpPr>
        <p:sp>
          <p:nvSpPr>
            <p:cNvPr id="17" name="Freeform 12">
              <a:extLst>
                <a:ext uri="{FF2B5EF4-FFF2-40B4-BE49-F238E27FC236}">
                  <a16:creationId xmlns:a16="http://schemas.microsoft.com/office/drawing/2014/main" id="{83C87FA2-F23D-28AD-162D-913745B496E0}"/>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8" name="TextBox 13">
              <a:extLst>
                <a:ext uri="{FF2B5EF4-FFF2-40B4-BE49-F238E27FC236}">
                  <a16:creationId xmlns:a16="http://schemas.microsoft.com/office/drawing/2014/main" id="{BE927837-819C-6F75-58A3-E083E15A4DB0}"/>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2395798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CFA732-DDFE-3C82-EE6B-3430735D9BA7}"/>
              </a:ext>
            </a:extLst>
          </p:cNvPr>
          <p:cNvPicPr>
            <a:picLocks noChangeAspect="1"/>
          </p:cNvPicPr>
          <p:nvPr/>
        </p:nvPicPr>
        <p:blipFill>
          <a:blip r:embed="rId3"/>
          <a:stretch>
            <a:fillRect/>
          </a:stretch>
        </p:blipFill>
        <p:spPr>
          <a:xfrm>
            <a:off x="533400" y="3086100"/>
            <a:ext cx="8296275" cy="7410450"/>
          </a:xfrm>
          <a:prstGeom prst="rect">
            <a:avLst/>
          </a:prstGeom>
        </p:spPr>
      </p:pic>
      <p:sp>
        <p:nvSpPr>
          <p:cNvPr id="8" name="TextBox 10">
            <a:extLst>
              <a:ext uri="{FF2B5EF4-FFF2-40B4-BE49-F238E27FC236}">
                <a16:creationId xmlns:a16="http://schemas.microsoft.com/office/drawing/2014/main" id="{FC40F148-8A4D-75FB-8E0A-4DBDD69C8279}"/>
              </a:ext>
            </a:extLst>
          </p:cNvPr>
          <p:cNvSpPr txBox="1"/>
          <p:nvPr/>
        </p:nvSpPr>
        <p:spPr>
          <a:xfrm>
            <a:off x="1447800" y="203547"/>
            <a:ext cx="16840200" cy="1723421"/>
          </a:xfrm>
          <a:prstGeom prst="rect">
            <a:avLst/>
          </a:prstGeom>
        </p:spPr>
        <p:txBody>
          <a:bodyPr wrap="square" lIns="0" tIns="0" rIns="0" bIns="0" rtlCol="0" anchor="t">
            <a:spAutoFit/>
          </a:bodyPr>
          <a:lstStyle/>
          <a:p>
            <a:pPr>
              <a:spcBef>
                <a:spcPct val="0"/>
              </a:spcBef>
            </a:pPr>
            <a:r>
              <a:rPr lang="en-US" sz="6399" spc="-159" dirty="0">
                <a:solidFill>
                  <a:srgbClr val="0B3A7F"/>
                </a:solidFill>
                <a:latin typeface="Atkinson Hyperlegible" pitchFamily="2" charset="0"/>
              </a:rPr>
              <a:t>Scatterplots</a:t>
            </a:r>
            <a:endParaRPr lang="en-US" sz="5400" spc="-159" dirty="0">
              <a:solidFill>
                <a:srgbClr val="0B3A7F"/>
              </a:solidFill>
              <a:latin typeface="Atkinson Hyperlegible" pitchFamily="2" charset="0"/>
            </a:endParaRPr>
          </a:p>
          <a:p>
            <a:pPr>
              <a:spcBef>
                <a:spcPct val="0"/>
              </a:spcBef>
            </a:pPr>
            <a:r>
              <a:rPr lang="en-US" sz="4800" i="1" spc="-159" dirty="0">
                <a:solidFill>
                  <a:srgbClr val="0B3A7F"/>
                </a:solidFill>
                <a:latin typeface="Atkinson Hyperlegible" pitchFamily="2" charset="0"/>
              </a:rPr>
              <a:t>Staphylococcus aureus </a:t>
            </a:r>
            <a:r>
              <a:rPr lang="en-US" sz="4800" spc="-159" dirty="0">
                <a:solidFill>
                  <a:srgbClr val="0B3A7F"/>
                </a:solidFill>
                <a:latin typeface="Atkinson Hyperlegible" pitchFamily="2" charset="0"/>
              </a:rPr>
              <a:t>– Cefoxitin and Erythromycin</a:t>
            </a:r>
            <a:endParaRPr lang="en-US" sz="4800" i="1" spc="-159" dirty="0">
              <a:solidFill>
                <a:srgbClr val="0B3A7F"/>
              </a:solidFill>
              <a:latin typeface="Atkinson Hyperlegible" pitchFamily="2" charset="0"/>
            </a:endParaRPr>
          </a:p>
        </p:txBody>
      </p:sp>
      <p:grpSp>
        <p:nvGrpSpPr>
          <p:cNvPr id="9" name="Group 8">
            <a:extLst>
              <a:ext uri="{FF2B5EF4-FFF2-40B4-BE49-F238E27FC236}">
                <a16:creationId xmlns:a16="http://schemas.microsoft.com/office/drawing/2014/main" id="{ED59BE2A-CFA0-CF5D-CA0A-5F7712159925}"/>
              </a:ext>
            </a:extLst>
          </p:cNvPr>
          <p:cNvGrpSpPr/>
          <p:nvPr/>
        </p:nvGrpSpPr>
        <p:grpSpPr>
          <a:xfrm>
            <a:off x="108442" y="142912"/>
            <a:ext cx="882158" cy="882158"/>
            <a:chOff x="146542" y="146542"/>
            <a:chExt cx="882158" cy="882158"/>
          </a:xfrm>
        </p:grpSpPr>
        <p:sp>
          <p:nvSpPr>
            <p:cNvPr id="10" name="Freeform 4">
              <a:extLst>
                <a:ext uri="{FF2B5EF4-FFF2-40B4-BE49-F238E27FC236}">
                  <a16:creationId xmlns:a16="http://schemas.microsoft.com/office/drawing/2014/main" id="{24C5218B-3EF4-A3AD-2439-5C606D701A0E}"/>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6192F5F6-0831-C0F0-A18D-8AF9E9CFE15B}"/>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2" name="Group 11">
            <a:extLst>
              <a:ext uri="{FF2B5EF4-FFF2-40B4-BE49-F238E27FC236}">
                <a16:creationId xmlns:a16="http://schemas.microsoft.com/office/drawing/2014/main" id="{DF26405B-D8AB-5E44-4CEB-B241E3645404}"/>
              </a:ext>
            </a:extLst>
          </p:cNvPr>
          <p:cNvGrpSpPr/>
          <p:nvPr/>
        </p:nvGrpSpPr>
        <p:grpSpPr>
          <a:xfrm>
            <a:off x="139562" y="952500"/>
            <a:ext cx="851038" cy="1180946"/>
            <a:chOff x="934259" y="4745116"/>
            <a:chExt cx="851038" cy="1180946"/>
          </a:xfrm>
        </p:grpSpPr>
        <p:sp>
          <p:nvSpPr>
            <p:cNvPr id="13" name="Freeform 12">
              <a:extLst>
                <a:ext uri="{FF2B5EF4-FFF2-40B4-BE49-F238E27FC236}">
                  <a16:creationId xmlns:a16="http://schemas.microsoft.com/office/drawing/2014/main" id="{75E15041-BE7F-79AD-588A-F9E30FA81D94}"/>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4" name="TextBox 13">
              <a:extLst>
                <a:ext uri="{FF2B5EF4-FFF2-40B4-BE49-F238E27FC236}">
                  <a16:creationId xmlns:a16="http://schemas.microsoft.com/office/drawing/2014/main" id="{02498DC7-412A-7DF5-E418-2F9B7729A139}"/>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grpSp>
        <p:nvGrpSpPr>
          <p:cNvPr id="24" name="Group 23">
            <a:extLst>
              <a:ext uri="{FF2B5EF4-FFF2-40B4-BE49-F238E27FC236}">
                <a16:creationId xmlns:a16="http://schemas.microsoft.com/office/drawing/2014/main" id="{12D996B9-D874-06A1-817B-7E5C33B2BEA4}"/>
              </a:ext>
            </a:extLst>
          </p:cNvPr>
          <p:cNvGrpSpPr/>
          <p:nvPr/>
        </p:nvGrpSpPr>
        <p:grpSpPr>
          <a:xfrm>
            <a:off x="9001125" y="3086100"/>
            <a:ext cx="8296275" cy="7410450"/>
            <a:chOff x="9153525" y="2552700"/>
            <a:chExt cx="8296275" cy="7410450"/>
          </a:xfrm>
        </p:grpSpPr>
        <p:pic>
          <p:nvPicPr>
            <p:cNvPr id="3" name="Picture 2">
              <a:extLst>
                <a:ext uri="{FF2B5EF4-FFF2-40B4-BE49-F238E27FC236}">
                  <a16:creationId xmlns:a16="http://schemas.microsoft.com/office/drawing/2014/main" id="{F5A78062-A01E-AA53-60BB-C42EBF92E35C}"/>
                </a:ext>
              </a:extLst>
            </p:cNvPr>
            <p:cNvPicPr>
              <a:picLocks noChangeAspect="1"/>
            </p:cNvPicPr>
            <p:nvPr/>
          </p:nvPicPr>
          <p:blipFill>
            <a:blip r:embed="rId8"/>
            <a:stretch>
              <a:fillRect/>
            </a:stretch>
          </p:blipFill>
          <p:spPr>
            <a:xfrm>
              <a:off x="9153525" y="2552700"/>
              <a:ext cx="8296275" cy="7410450"/>
            </a:xfrm>
            <a:prstGeom prst="rect">
              <a:avLst/>
            </a:prstGeom>
          </p:spPr>
        </p:pic>
        <p:sp>
          <p:nvSpPr>
            <p:cNvPr id="2" name="Oval 1">
              <a:extLst>
                <a:ext uri="{FF2B5EF4-FFF2-40B4-BE49-F238E27FC236}">
                  <a16:creationId xmlns:a16="http://schemas.microsoft.com/office/drawing/2014/main" id="{2B41F560-0A6F-82C7-9306-9080277AA78C}"/>
                </a:ext>
              </a:extLst>
            </p:cNvPr>
            <p:cNvSpPr/>
            <p:nvPr/>
          </p:nvSpPr>
          <p:spPr>
            <a:xfrm>
              <a:off x="13924516" y="4292622"/>
              <a:ext cx="2118257" cy="20037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4" name="Oval 3">
              <a:extLst>
                <a:ext uri="{FF2B5EF4-FFF2-40B4-BE49-F238E27FC236}">
                  <a16:creationId xmlns:a16="http://schemas.microsoft.com/office/drawing/2014/main" id="{9CAB9348-14B6-C2EC-63EB-4C93EABE5C78}"/>
                </a:ext>
              </a:extLst>
            </p:cNvPr>
            <p:cNvSpPr/>
            <p:nvPr/>
          </p:nvSpPr>
          <p:spPr>
            <a:xfrm>
              <a:off x="10505462" y="8536642"/>
              <a:ext cx="613583" cy="58041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5" name="Oval 4">
              <a:extLst>
                <a:ext uri="{FF2B5EF4-FFF2-40B4-BE49-F238E27FC236}">
                  <a16:creationId xmlns:a16="http://schemas.microsoft.com/office/drawing/2014/main" id="{4AA229C0-42E8-0081-B543-808F1B29EE5B}"/>
                </a:ext>
              </a:extLst>
            </p:cNvPr>
            <p:cNvSpPr/>
            <p:nvPr/>
          </p:nvSpPr>
          <p:spPr>
            <a:xfrm>
              <a:off x="14173200" y="7391856"/>
              <a:ext cx="3101340" cy="10282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6" name="Oval 5">
              <a:extLst>
                <a:ext uri="{FF2B5EF4-FFF2-40B4-BE49-F238E27FC236}">
                  <a16:creationId xmlns:a16="http://schemas.microsoft.com/office/drawing/2014/main" id="{A3C50895-DB23-AEC9-A6B7-BF33FF9A9922}"/>
                </a:ext>
              </a:extLst>
            </p:cNvPr>
            <p:cNvSpPr/>
            <p:nvPr/>
          </p:nvSpPr>
          <p:spPr>
            <a:xfrm>
              <a:off x="13792200" y="8516159"/>
              <a:ext cx="2118257" cy="58041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5" name="TextBox 14">
              <a:extLst>
                <a:ext uri="{FF2B5EF4-FFF2-40B4-BE49-F238E27FC236}">
                  <a16:creationId xmlns:a16="http://schemas.microsoft.com/office/drawing/2014/main" id="{B06B2EE0-E781-461E-319C-7CF8210BD0A9}"/>
                </a:ext>
              </a:extLst>
            </p:cNvPr>
            <p:cNvSpPr txBox="1"/>
            <p:nvPr/>
          </p:nvSpPr>
          <p:spPr>
            <a:xfrm>
              <a:off x="14323195" y="3935968"/>
              <a:ext cx="1374005" cy="369332"/>
            </a:xfrm>
            <a:prstGeom prst="rect">
              <a:avLst/>
            </a:prstGeom>
            <a:noFill/>
          </p:spPr>
          <p:txBody>
            <a:bodyPr wrap="square" rtlCol="0">
              <a:spAutoFit/>
            </a:bodyPr>
            <a:lstStyle/>
            <a:p>
              <a:pPr algn="ctr"/>
              <a:r>
                <a:rPr lang="en-US" sz="1800" b="1" kern="1200" dirty="0">
                  <a:solidFill>
                    <a:srgbClr val="FF0000"/>
                  </a:solidFill>
                  <a:latin typeface="Atkinson Hyperlegible" pitchFamily="2" charset="0"/>
                </a:rPr>
                <a:t>Group A</a:t>
              </a:r>
            </a:p>
          </p:txBody>
        </p:sp>
        <p:sp>
          <p:nvSpPr>
            <p:cNvPr id="17" name="TextBox 16">
              <a:extLst>
                <a:ext uri="{FF2B5EF4-FFF2-40B4-BE49-F238E27FC236}">
                  <a16:creationId xmlns:a16="http://schemas.microsoft.com/office/drawing/2014/main" id="{2E7E9546-2813-B0A9-1BB4-21E7C858AEF3}"/>
                </a:ext>
              </a:extLst>
            </p:cNvPr>
            <p:cNvSpPr txBox="1"/>
            <p:nvPr/>
          </p:nvSpPr>
          <p:spPr>
            <a:xfrm>
              <a:off x="10208395" y="8115300"/>
              <a:ext cx="1374005" cy="369332"/>
            </a:xfrm>
            <a:prstGeom prst="rect">
              <a:avLst/>
            </a:prstGeom>
            <a:noFill/>
          </p:spPr>
          <p:txBody>
            <a:bodyPr wrap="square" rtlCol="0">
              <a:spAutoFit/>
            </a:bodyPr>
            <a:lstStyle/>
            <a:p>
              <a:pPr algn="ctr"/>
              <a:r>
                <a:rPr lang="en-US" sz="1800" b="1" kern="1200" dirty="0">
                  <a:solidFill>
                    <a:srgbClr val="FF0000"/>
                  </a:solidFill>
                  <a:latin typeface="Atkinson Hyperlegible" pitchFamily="2" charset="0"/>
                </a:rPr>
                <a:t>Group B</a:t>
              </a:r>
            </a:p>
          </p:txBody>
        </p:sp>
        <p:sp>
          <p:nvSpPr>
            <p:cNvPr id="18" name="TextBox 17">
              <a:extLst>
                <a:ext uri="{FF2B5EF4-FFF2-40B4-BE49-F238E27FC236}">
                  <a16:creationId xmlns:a16="http://schemas.microsoft.com/office/drawing/2014/main" id="{2195B102-0955-E92E-303A-B190801BFC27}"/>
                </a:ext>
              </a:extLst>
            </p:cNvPr>
            <p:cNvSpPr txBox="1"/>
            <p:nvPr/>
          </p:nvSpPr>
          <p:spPr>
            <a:xfrm>
              <a:off x="12461227" y="8355568"/>
              <a:ext cx="2092973" cy="369332"/>
            </a:xfrm>
            <a:prstGeom prst="rect">
              <a:avLst/>
            </a:prstGeom>
            <a:noFill/>
          </p:spPr>
          <p:txBody>
            <a:bodyPr wrap="square" rtlCol="0">
              <a:spAutoFit/>
            </a:bodyPr>
            <a:lstStyle/>
            <a:p>
              <a:pPr algn="ctr"/>
              <a:r>
                <a:rPr lang="en-US" sz="1800" b="1" kern="1200" dirty="0">
                  <a:solidFill>
                    <a:srgbClr val="FF0000"/>
                  </a:solidFill>
                  <a:latin typeface="Atkinson Hyperlegible" pitchFamily="2" charset="0"/>
                </a:rPr>
                <a:t>Group C</a:t>
              </a:r>
            </a:p>
          </p:txBody>
        </p:sp>
        <p:sp>
          <p:nvSpPr>
            <p:cNvPr id="19" name="TextBox 18">
              <a:extLst>
                <a:ext uri="{FF2B5EF4-FFF2-40B4-BE49-F238E27FC236}">
                  <a16:creationId xmlns:a16="http://schemas.microsoft.com/office/drawing/2014/main" id="{5FEDDF34-2C46-D42A-83C1-ABFFAC29EB7E}"/>
                </a:ext>
              </a:extLst>
            </p:cNvPr>
            <p:cNvSpPr txBox="1"/>
            <p:nvPr/>
          </p:nvSpPr>
          <p:spPr>
            <a:xfrm>
              <a:off x="14856595" y="6972300"/>
              <a:ext cx="1374005" cy="369332"/>
            </a:xfrm>
            <a:prstGeom prst="rect">
              <a:avLst/>
            </a:prstGeom>
            <a:noFill/>
          </p:spPr>
          <p:txBody>
            <a:bodyPr wrap="square" rtlCol="0">
              <a:spAutoFit/>
            </a:bodyPr>
            <a:lstStyle/>
            <a:p>
              <a:pPr algn="ctr"/>
              <a:r>
                <a:rPr lang="en-US" sz="1800" b="1" kern="1200" dirty="0">
                  <a:solidFill>
                    <a:srgbClr val="FF0000"/>
                  </a:solidFill>
                  <a:latin typeface="Atkinson Hyperlegible" pitchFamily="2" charset="0"/>
                </a:rPr>
                <a:t>Group D</a:t>
              </a:r>
            </a:p>
          </p:txBody>
        </p:sp>
      </p:grpSp>
      <p:sp>
        <p:nvSpPr>
          <p:cNvPr id="23" name="TextBox 22">
            <a:extLst>
              <a:ext uri="{FF2B5EF4-FFF2-40B4-BE49-F238E27FC236}">
                <a16:creationId xmlns:a16="http://schemas.microsoft.com/office/drawing/2014/main" id="{6994F94C-4D7F-E070-1D45-E00506A5C05B}"/>
              </a:ext>
            </a:extLst>
          </p:cNvPr>
          <p:cNvSpPr txBox="1"/>
          <p:nvPr/>
        </p:nvSpPr>
        <p:spPr>
          <a:xfrm>
            <a:off x="2362200" y="2247900"/>
            <a:ext cx="6172200" cy="923330"/>
          </a:xfrm>
          <a:prstGeom prst="rect">
            <a:avLst/>
          </a:prstGeom>
          <a:noFill/>
        </p:spPr>
        <p:txBody>
          <a:bodyPr wrap="square" rtlCol="0">
            <a:spAutoFit/>
          </a:bodyPr>
          <a:lstStyle/>
          <a:p>
            <a:pPr algn="ctr"/>
            <a:r>
              <a:rPr lang="en-US" sz="5400" b="1" kern="1200" dirty="0">
                <a:latin typeface="Atkinson Hyperlegible" pitchFamily="2" charset="0"/>
              </a:rPr>
              <a:t>Interpretations</a:t>
            </a:r>
            <a:endParaRPr lang="en-US" sz="1800" b="1" kern="1200" dirty="0">
              <a:latin typeface="Atkinson Hyperlegible" pitchFamily="2" charset="0"/>
            </a:endParaRPr>
          </a:p>
        </p:txBody>
      </p:sp>
      <p:sp>
        <p:nvSpPr>
          <p:cNvPr id="25" name="TextBox 24">
            <a:extLst>
              <a:ext uri="{FF2B5EF4-FFF2-40B4-BE49-F238E27FC236}">
                <a16:creationId xmlns:a16="http://schemas.microsoft.com/office/drawing/2014/main" id="{3AE04A0C-980F-10F0-3D6F-FB5199987F02}"/>
              </a:ext>
            </a:extLst>
          </p:cNvPr>
          <p:cNvSpPr txBox="1"/>
          <p:nvPr/>
        </p:nvSpPr>
        <p:spPr>
          <a:xfrm>
            <a:off x="10287000" y="2247900"/>
            <a:ext cx="7239000" cy="923330"/>
          </a:xfrm>
          <a:prstGeom prst="rect">
            <a:avLst/>
          </a:prstGeom>
          <a:noFill/>
        </p:spPr>
        <p:txBody>
          <a:bodyPr wrap="square" rtlCol="0">
            <a:spAutoFit/>
          </a:bodyPr>
          <a:lstStyle/>
          <a:p>
            <a:pPr algn="ctr"/>
            <a:r>
              <a:rPr lang="en-US" sz="5400" b="1" kern="1200" dirty="0">
                <a:latin typeface="Atkinson Hyperlegible" pitchFamily="2" charset="0"/>
              </a:rPr>
              <a:t>Measurements</a:t>
            </a:r>
            <a:endParaRPr lang="en-US" sz="1800" b="1" kern="1200" dirty="0">
              <a:latin typeface="Atkinson Hyperlegible" pitchFamily="2" charset="0"/>
            </a:endParaRPr>
          </a:p>
        </p:txBody>
      </p:sp>
    </p:spTree>
    <p:extLst>
      <p:ext uri="{BB962C8B-B14F-4D97-AF65-F5344CB8AC3E}">
        <p14:creationId xmlns:p14="http://schemas.microsoft.com/office/powerpoint/2010/main" val="3345651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0">
            <a:extLst>
              <a:ext uri="{FF2B5EF4-FFF2-40B4-BE49-F238E27FC236}">
                <a16:creationId xmlns:a16="http://schemas.microsoft.com/office/drawing/2014/main" id="{FC40F148-8A4D-75FB-8E0A-4DBDD69C8279}"/>
              </a:ext>
            </a:extLst>
          </p:cNvPr>
          <p:cNvSpPr txBox="1"/>
          <p:nvPr/>
        </p:nvSpPr>
        <p:spPr>
          <a:xfrm>
            <a:off x="1447800" y="203547"/>
            <a:ext cx="16840200" cy="1815753"/>
          </a:xfrm>
          <a:prstGeom prst="rect">
            <a:avLst/>
          </a:prstGeom>
        </p:spPr>
        <p:txBody>
          <a:bodyPr wrap="square" lIns="0" tIns="0" rIns="0" bIns="0" rtlCol="0" anchor="t">
            <a:spAutoFit/>
          </a:bodyPr>
          <a:lstStyle/>
          <a:p>
            <a:pPr>
              <a:spcBef>
                <a:spcPct val="0"/>
              </a:spcBef>
            </a:pPr>
            <a:r>
              <a:rPr lang="en-US" sz="6399" spc="-159" dirty="0">
                <a:solidFill>
                  <a:srgbClr val="0B3A7F"/>
                </a:solidFill>
                <a:latin typeface="Atkinson Hyperlegible" pitchFamily="2" charset="0"/>
              </a:rPr>
              <a:t>Scatterplots – Pharmacy example</a:t>
            </a:r>
            <a:endParaRPr lang="en-US" sz="5400" spc="-159" dirty="0">
              <a:solidFill>
                <a:srgbClr val="0B3A7F"/>
              </a:solidFill>
              <a:latin typeface="Atkinson Hyperlegible" pitchFamily="2" charset="0"/>
            </a:endParaRPr>
          </a:p>
          <a:p>
            <a:pPr>
              <a:spcBef>
                <a:spcPct val="0"/>
              </a:spcBef>
            </a:pPr>
            <a:r>
              <a:rPr lang="en-US" sz="5400" i="1" spc="-159" dirty="0">
                <a:solidFill>
                  <a:srgbClr val="0B3A7F"/>
                </a:solidFill>
                <a:latin typeface="Atkinson Hyperlegible" pitchFamily="2" charset="0"/>
              </a:rPr>
              <a:t>Klebsiella pneumoniae</a:t>
            </a:r>
            <a:r>
              <a:rPr lang="en-US" sz="5400" spc="-159" dirty="0">
                <a:solidFill>
                  <a:srgbClr val="0B3A7F"/>
                </a:solidFill>
                <a:latin typeface="Atkinson Hyperlegible" pitchFamily="2" charset="0"/>
              </a:rPr>
              <a:t> – Gentamicin and Amikacin</a:t>
            </a:r>
            <a:endParaRPr lang="en-US" sz="4800" spc="-159" dirty="0">
              <a:solidFill>
                <a:srgbClr val="0B3A7F"/>
              </a:solidFill>
              <a:latin typeface="Atkinson Hyperlegible" pitchFamily="2" charset="0"/>
            </a:endParaRPr>
          </a:p>
        </p:txBody>
      </p:sp>
      <p:grpSp>
        <p:nvGrpSpPr>
          <p:cNvPr id="9" name="Group 8">
            <a:extLst>
              <a:ext uri="{FF2B5EF4-FFF2-40B4-BE49-F238E27FC236}">
                <a16:creationId xmlns:a16="http://schemas.microsoft.com/office/drawing/2014/main" id="{ED59BE2A-CFA0-CF5D-CA0A-5F7712159925}"/>
              </a:ext>
            </a:extLst>
          </p:cNvPr>
          <p:cNvGrpSpPr/>
          <p:nvPr/>
        </p:nvGrpSpPr>
        <p:grpSpPr>
          <a:xfrm>
            <a:off x="108442" y="142912"/>
            <a:ext cx="882158" cy="882158"/>
            <a:chOff x="146542" y="146542"/>
            <a:chExt cx="882158" cy="882158"/>
          </a:xfrm>
        </p:grpSpPr>
        <p:sp>
          <p:nvSpPr>
            <p:cNvPr id="10" name="Freeform 4">
              <a:extLst>
                <a:ext uri="{FF2B5EF4-FFF2-40B4-BE49-F238E27FC236}">
                  <a16:creationId xmlns:a16="http://schemas.microsoft.com/office/drawing/2014/main" id="{24C5218B-3EF4-A3AD-2439-5C606D701A0E}"/>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6192F5F6-0831-C0F0-A18D-8AF9E9CFE15B}"/>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2" name="Group 11">
            <a:extLst>
              <a:ext uri="{FF2B5EF4-FFF2-40B4-BE49-F238E27FC236}">
                <a16:creationId xmlns:a16="http://schemas.microsoft.com/office/drawing/2014/main" id="{DF26405B-D8AB-5E44-4CEB-B241E3645404}"/>
              </a:ext>
            </a:extLst>
          </p:cNvPr>
          <p:cNvGrpSpPr/>
          <p:nvPr/>
        </p:nvGrpSpPr>
        <p:grpSpPr>
          <a:xfrm>
            <a:off x="139562" y="952500"/>
            <a:ext cx="851038" cy="1180946"/>
            <a:chOff x="934259" y="4745116"/>
            <a:chExt cx="851038" cy="1180946"/>
          </a:xfrm>
        </p:grpSpPr>
        <p:sp>
          <p:nvSpPr>
            <p:cNvPr id="13" name="Freeform 12">
              <a:extLst>
                <a:ext uri="{FF2B5EF4-FFF2-40B4-BE49-F238E27FC236}">
                  <a16:creationId xmlns:a16="http://schemas.microsoft.com/office/drawing/2014/main" id="{75E15041-BE7F-79AD-588A-F9E30FA81D94}"/>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4" name="TextBox 13">
              <a:extLst>
                <a:ext uri="{FF2B5EF4-FFF2-40B4-BE49-F238E27FC236}">
                  <a16:creationId xmlns:a16="http://schemas.microsoft.com/office/drawing/2014/main" id="{02498DC7-412A-7DF5-E418-2F9B7729A139}"/>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25" name="TextBox 24">
            <a:extLst>
              <a:ext uri="{FF2B5EF4-FFF2-40B4-BE49-F238E27FC236}">
                <a16:creationId xmlns:a16="http://schemas.microsoft.com/office/drawing/2014/main" id="{3AE04A0C-980F-10F0-3D6F-FB5199987F02}"/>
              </a:ext>
            </a:extLst>
          </p:cNvPr>
          <p:cNvSpPr txBox="1"/>
          <p:nvPr/>
        </p:nvSpPr>
        <p:spPr>
          <a:xfrm>
            <a:off x="7848600" y="1943100"/>
            <a:ext cx="10223638" cy="8710077"/>
          </a:xfrm>
          <a:prstGeom prst="rect">
            <a:avLst/>
          </a:prstGeom>
          <a:noFill/>
        </p:spPr>
        <p:txBody>
          <a:bodyPr wrap="square" rtlCol="0">
            <a:spAutoFit/>
          </a:bodyPr>
          <a:lstStyle/>
          <a:p>
            <a:r>
              <a:rPr lang="en-US" sz="4000" b="1" kern="1200" dirty="0">
                <a:latin typeface="Atkinson Hyperlegible" pitchFamily="2" charset="0"/>
              </a:rPr>
              <a:t>Observations</a:t>
            </a:r>
          </a:p>
          <a:p>
            <a:pPr marL="685800" indent="-685800">
              <a:buFontTx/>
              <a:buChar char="-"/>
            </a:pPr>
            <a:r>
              <a:rPr lang="en-US" sz="3600" dirty="0">
                <a:latin typeface="Atkinson Hyperlegible" pitchFamily="2" charset="0"/>
              </a:rPr>
              <a:t>GEN and AMK are effective in most patients.</a:t>
            </a:r>
          </a:p>
          <a:p>
            <a:pPr marL="685800" indent="-685800">
              <a:buFontTx/>
              <a:buChar char="-"/>
            </a:pPr>
            <a:r>
              <a:rPr lang="en-US" sz="3600" dirty="0">
                <a:latin typeface="Atkinson Hyperlegible" pitchFamily="2" charset="0"/>
              </a:rPr>
              <a:t>AMK is more effective (approximately 10%).</a:t>
            </a:r>
          </a:p>
          <a:p>
            <a:endParaRPr lang="en-US" sz="3600" dirty="0">
              <a:latin typeface="Atkinson Hyperlegible" pitchFamily="2" charset="0"/>
            </a:endParaRPr>
          </a:p>
          <a:p>
            <a:r>
              <a:rPr lang="en-US" sz="3600" b="1" dirty="0">
                <a:latin typeface="Atkinson Hyperlegible" pitchFamily="2" charset="0"/>
              </a:rPr>
              <a:t>Incorrect conclusion</a:t>
            </a:r>
          </a:p>
          <a:p>
            <a:pPr marL="685800" indent="-685800">
              <a:buFontTx/>
              <a:buChar char="-"/>
            </a:pPr>
            <a:r>
              <a:rPr lang="en-US" sz="3600" dirty="0">
                <a:latin typeface="Atkinson Hyperlegible" pitchFamily="2" charset="0"/>
              </a:rPr>
              <a:t>All patients should be treated with AMK.</a:t>
            </a:r>
          </a:p>
          <a:p>
            <a:endParaRPr lang="en-US" sz="3600" b="1" dirty="0">
              <a:latin typeface="Atkinson Hyperlegible" pitchFamily="2" charset="0"/>
            </a:endParaRPr>
          </a:p>
          <a:p>
            <a:r>
              <a:rPr lang="en-US" sz="3600" b="1" dirty="0">
                <a:latin typeface="Atkinson Hyperlegible" pitchFamily="2" charset="0"/>
              </a:rPr>
              <a:t>Better conclusion</a:t>
            </a:r>
          </a:p>
          <a:p>
            <a:pPr marL="685800" indent="-685800">
              <a:buFontTx/>
              <a:buChar char="-"/>
            </a:pPr>
            <a:r>
              <a:rPr lang="en-US" sz="3600" dirty="0">
                <a:latin typeface="Atkinson Hyperlegible" pitchFamily="2" charset="0"/>
              </a:rPr>
              <a:t>GEN works well in most patients.  It is less expensive and an appropriate first-line option for patients with simple community infections.</a:t>
            </a:r>
          </a:p>
          <a:p>
            <a:pPr marL="685800" indent="-685800">
              <a:buFontTx/>
              <a:buChar char="-"/>
            </a:pPr>
            <a:r>
              <a:rPr lang="en-US" sz="3600" dirty="0">
                <a:latin typeface="Atkinson Hyperlegible" pitchFamily="2" charset="0"/>
              </a:rPr>
              <a:t>AMK is a more expensive reserve agent.  But its use is justified in patients with severe disease, such as sepsis, with high risk of mortality.</a:t>
            </a:r>
          </a:p>
          <a:p>
            <a:pPr marL="285750" indent="-285750">
              <a:buFontTx/>
              <a:buChar char="-"/>
            </a:pPr>
            <a:endParaRPr lang="en-US" sz="1600" kern="1200" dirty="0">
              <a:latin typeface="Atkinson Hyperlegible" pitchFamily="2" charset="0"/>
            </a:endParaRPr>
          </a:p>
        </p:txBody>
      </p:sp>
      <p:pic>
        <p:nvPicPr>
          <p:cNvPr id="15364" name="Picture 4">
            <a:extLst>
              <a:ext uri="{FF2B5EF4-FFF2-40B4-BE49-F238E27FC236}">
                <a16:creationId xmlns:a16="http://schemas.microsoft.com/office/drawing/2014/main" id="{64593DED-74C5-613C-FADF-E7D2EC582B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 y="2324100"/>
            <a:ext cx="7777816" cy="734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2993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5875" y="-43958"/>
            <a:ext cx="16470018" cy="104868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Scatterplots</a:t>
            </a:r>
          </a:p>
        </p:txBody>
      </p:sp>
      <p:sp>
        <p:nvSpPr>
          <p:cNvPr id="4" name="TextBox 4"/>
          <p:cNvSpPr txBox="1"/>
          <p:nvPr/>
        </p:nvSpPr>
        <p:spPr>
          <a:xfrm>
            <a:off x="1685461" y="1081549"/>
            <a:ext cx="15611939" cy="7484228"/>
          </a:xfrm>
          <a:prstGeom prst="rect">
            <a:avLst/>
          </a:prstGeom>
        </p:spPr>
        <p:txBody>
          <a:bodyPr wrap="square" lIns="0" tIns="0" rIns="0" bIns="0" rtlCol="0" anchor="t">
            <a:spAutoFit/>
          </a:bodyPr>
          <a:lstStyle/>
          <a:p>
            <a:pPr marL="571500" indent="-571500" algn="l">
              <a:lnSpc>
                <a:spcPts val="4936"/>
              </a:lnSpc>
              <a:buFont typeface="+mj-lt"/>
              <a:buAutoNum type="arabicPeriod"/>
            </a:pPr>
            <a:r>
              <a:rPr lang="en-US" sz="2800" b="1" spc="-7" dirty="0">
                <a:solidFill>
                  <a:srgbClr val="0B3A7F"/>
                </a:solidFill>
                <a:latin typeface="Atkinson Hyperlegible" pitchFamily="2" charset="0"/>
              </a:rPr>
              <a:t>Epidemiology</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Insights into the mechanisms of resistance, especially if the antibiotics are from the same class.</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Insights into the linkage of resistance genes, especially if the antibiotics are from different classes.</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Selection of first- and second-line treatment options</a:t>
            </a:r>
          </a:p>
          <a:p>
            <a:pPr lvl="1">
              <a:lnSpc>
                <a:spcPts val="4936"/>
              </a:lnSpc>
            </a:pPr>
            <a:endParaRPr lang="en-US" sz="2800" spc="-7" dirty="0">
              <a:solidFill>
                <a:srgbClr val="0B3A7F"/>
              </a:solidFill>
              <a:latin typeface="Atkinson Hyperlegible" pitchFamily="2" charset="0"/>
            </a:endParaRPr>
          </a:p>
          <a:p>
            <a:pPr marL="571500" indent="-571500" algn="l">
              <a:lnSpc>
                <a:spcPts val="4936"/>
              </a:lnSpc>
              <a:buFont typeface="+mj-lt"/>
              <a:buAutoNum type="arabicPeriod"/>
            </a:pPr>
            <a:r>
              <a:rPr lang="en-US" sz="2800" b="1" spc="-7" dirty="0">
                <a:solidFill>
                  <a:srgbClr val="0B3A7F"/>
                </a:solidFill>
                <a:latin typeface="Atkinson Hyperlegible" pitchFamily="2" charset="0"/>
              </a:rPr>
              <a:t>Quality assessment</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Identification of strains which merit retesting and confirmation</a:t>
            </a:r>
          </a:p>
          <a:p>
            <a:pPr marL="1485900" lvl="2" indent="-571500">
              <a:lnSpc>
                <a:spcPts val="4936"/>
              </a:lnSpc>
              <a:buFont typeface="Arial" panose="020B0604020202020204" pitchFamily="34" charset="0"/>
              <a:buChar char="•"/>
            </a:pPr>
            <a:r>
              <a:rPr lang="en-US" sz="2800" spc="-7" dirty="0">
                <a:solidFill>
                  <a:srgbClr val="0B3A7F"/>
                </a:solidFill>
                <a:latin typeface="Atkinson Hyperlegible" pitchFamily="2" charset="0"/>
              </a:rPr>
              <a:t>Unlikely results:  </a:t>
            </a:r>
            <a:r>
              <a:rPr lang="en-US" sz="2800" i="1" spc="-7" dirty="0">
                <a:solidFill>
                  <a:srgbClr val="0B3A7F"/>
                </a:solidFill>
                <a:latin typeface="Atkinson Hyperlegible" pitchFamily="2" charset="0"/>
              </a:rPr>
              <a:t>E. coli </a:t>
            </a:r>
            <a:r>
              <a:rPr lang="en-US" sz="2800" spc="-7" dirty="0">
                <a:solidFill>
                  <a:srgbClr val="0B3A7F"/>
                </a:solidFill>
                <a:latin typeface="Atkinson Hyperlegible" pitchFamily="2" charset="0"/>
              </a:rPr>
              <a:t>susceptible to AMP but resistant to IPM</a:t>
            </a:r>
          </a:p>
          <a:p>
            <a:pPr marL="1485900" lvl="2" indent="-571500">
              <a:lnSpc>
                <a:spcPts val="4936"/>
              </a:lnSpc>
              <a:buFont typeface="Arial" panose="020B0604020202020204" pitchFamily="34" charset="0"/>
              <a:buChar char="•"/>
            </a:pPr>
            <a:r>
              <a:rPr lang="en-US" sz="2800" spc="-7" dirty="0">
                <a:solidFill>
                  <a:srgbClr val="0B3A7F"/>
                </a:solidFill>
                <a:latin typeface="Atkinson Hyperlegible" pitchFamily="2" charset="0"/>
              </a:rPr>
              <a:t>Infrequent results:  </a:t>
            </a:r>
            <a:r>
              <a:rPr lang="en-US" sz="2800" i="1" spc="-7" dirty="0">
                <a:solidFill>
                  <a:srgbClr val="0B3A7F"/>
                </a:solidFill>
                <a:latin typeface="Atkinson Hyperlegible" pitchFamily="2" charset="0"/>
              </a:rPr>
              <a:t>E. coli </a:t>
            </a:r>
            <a:r>
              <a:rPr lang="en-US" sz="2800" spc="-7" dirty="0">
                <a:solidFill>
                  <a:srgbClr val="0B3A7F"/>
                </a:solidFill>
                <a:latin typeface="Atkinson Hyperlegible" pitchFamily="2" charset="0"/>
              </a:rPr>
              <a:t>susceptible to GEN but resistant to AMK</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Confirmation of important results, for example Imipenem-Disk and Imipenem-MIC</a:t>
            </a:r>
          </a:p>
        </p:txBody>
      </p:sp>
      <p:grpSp>
        <p:nvGrpSpPr>
          <p:cNvPr id="5" name="Group 4">
            <a:extLst>
              <a:ext uri="{FF2B5EF4-FFF2-40B4-BE49-F238E27FC236}">
                <a16:creationId xmlns:a16="http://schemas.microsoft.com/office/drawing/2014/main" id="{CD0C05B9-8703-40A0-381E-F32014B04C68}"/>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392F0869-5660-4C20-8E26-7A4BFE7744B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8FB29F2C-D8D6-9930-6F12-AC8695348E52}"/>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39FF3182-054B-2A65-D33D-DE4AA1E26891}"/>
              </a:ext>
            </a:extLst>
          </p:cNvPr>
          <p:cNvGrpSpPr/>
          <p:nvPr/>
        </p:nvGrpSpPr>
        <p:grpSpPr>
          <a:xfrm>
            <a:off x="139562" y="952500"/>
            <a:ext cx="851038" cy="1180946"/>
            <a:chOff x="934259" y="4745116"/>
            <a:chExt cx="851038" cy="1180946"/>
          </a:xfrm>
        </p:grpSpPr>
        <p:sp>
          <p:nvSpPr>
            <p:cNvPr id="14" name="Freeform 12">
              <a:extLst>
                <a:ext uri="{FF2B5EF4-FFF2-40B4-BE49-F238E27FC236}">
                  <a16:creationId xmlns:a16="http://schemas.microsoft.com/office/drawing/2014/main" id="{8B4E09A5-FC83-1C33-E420-3EAFCD4FA4C4}"/>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5" name="TextBox 13">
              <a:extLst>
                <a:ext uri="{FF2B5EF4-FFF2-40B4-BE49-F238E27FC236}">
                  <a16:creationId xmlns:a16="http://schemas.microsoft.com/office/drawing/2014/main" id="{4C837A03-1D38-D848-5243-138F070325EB}"/>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2189782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D6DEA-F167-BDAD-9E5C-CBDB8148652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6376B0E-9AD9-7CB8-D6BA-B439C6B5D6F3}"/>
              </a:ext>
            </a:extLst>
          </p:cNvPr>
          <p:cNvSpPr/>
          <p:nvPr/>
        </p:nvSpPr>
        <p:spPr>
          <a:xfrm>
            <a:off x="2133600" y="1648100"/>
            <a:ext cx="15011400" cy="7915000"/>
          </a:xfrm>
          <a:custGeom>
            <a:avLst/>
            <a:gdLst/>
            <a:ahLst/>
            <a:cxnLst/>
            <a:rect l="l" t="t" r="r" b="b"/>
            <a:pathLst>
              <a:path w="11026641" h="6648616">
                <a:moveTo>
                  <a:pt x="0" y="0"/>
                </a:moveTo>
                <a:lnTo>
                  <a:pt x="11026641" y="0"/>
                </a:lnTo>
                <a:lnTo>
                  <a:pt x="11026641" y="6648616"/>
                </a:lnTo>
                <a:lnTo>
                  <a:pt x="0" y="6648616"/>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2" name="TextBox 10">
            <a:extLst>
              <a:ext uri="{FF2B5EF4-FFF2-40B4-BE49-F238E27FC236}">
                <a16:creationId xmlns:a16="http://schemas.microsoft.com/office/drawing/2014/main" id="{82EFA097-E8EA-1A3B-D8AE-F7BB6606F4C6}"/>
              </a:ext>
            </a:extLst>
          </p:cNvPr>
          <p:cNvSpPr txBox="1"/>
          <p:nvPr/>
        </p:nvSpPr>
        <p:spPr>
          <a:xfrm>
            <a:off x="1396464" y="-190500"/>
            <a:ext cx="15977136" cy="1461426"/>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Scatterplot – Other features</a:t>
            </a:r>
          </a:p>
        </p:txBody>
      </p:sp>
      <p:sp>
        <p:nvSpPr>
          <p:cNvPr id="3" name="Rectangle: Rounded Corners 2">
            <a:extLst>
              <a:ext uri="{FF2B5EF4-FFF2-40B4-BE49-F238E27FC236}">
                <a16:creationId xmlns:a16="http://schemas.microsoft.com/office/drawing/2014/main" id="{50870A2F-EB12-65AB-5CB5-F2AB8AA08B8F}"/>
              </a:ext>
            </a:extLst>
          </p:cNvPr>
          <p:cNvSpPr/>
          <p:nvPr/>
        </p:nvSpPr>
        <p:spPr>
          <a:xfrm>
            <a:off x="2366467" y="5088486"/>
            <a:ext cx="2434133" cy="7050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4" name="Rectangle: Rounded Corners 3">
            <a:extLst>
              <a:ext uri="{FF2B5EF4-FFF2-40B4-BE49-F238E27FC236}">
                <a16:creationId xmlns:a16="http://schemas.microsoft.com/office/drawing/2014/main" id="{08CFB0A9-225D-2FAC-CF9E-CD616F5CCDF4}"/>
              </a:ext>
            </a:extLst>
          </p:cNvPr>
          <p:cNvSpPr/>
          <p:nvPr/>
        </p:nvSpPr>
        <p:spPr>
          <a:xfrm>
            <a:off x="2366467" y="5944799"/>
            <a:ext cx="2434133"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6" name="Group 5">
            <a:extLst>
              <a:ext uri="{FF2B5EF4-FFF2-40B4-BE49-F238E27FC236}">
                <a16:creationId xmlns:a16="http://schemas.microsoft.com/office/drawing/2014/main" id="{2E48522D-4CD9-44A1-81AD-02A28E3E280C}"/>
              </a:ext>
            </a:extLst>
          </p:cNvPr>
          <p:cNvGrpSpPr/>
          <p:nvPr/>
        </p:nvGrpSpPr>
        <p:grpSpPr>
          <a:xfrm>
            <a:off x="108442" y="142912"/>
            <a:ext cx="882158" cy="882158"/>
            <a:chOff x="146542" y="146542"/>
            <a:chExt cx="882158" cy="882158"/>
          </a:xfrm>
        </p:grpSpPr>
        <p:sp>
          <p:nvSpPr>
            <p:cNvPr id="7" name="Freeform 4">
              <a:extLst>
                <a:ext uri="{FF2B5EF4-FFF2-40B4-BE49-F238E27FC236}">
                  <a16:creationId xmlns:a16="http://schemas.microsoft.com/office/drawing/2014/main" id="{F5A3B7A8-9FE9-F8B3-9E69-75CDB504DC22}"/>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0" name="TextBox 5">
              <a:extLst>
                <a:ext uri="{FF2B5EF4-FFF2-40B4-BE49-F238E27FC236}">
                  <a16:creationId xmlns:a16="http://schemas.microsoft.com/office/drawing/2014/main" id="{D50D9041-7EBC-C30D-8CE0-CF48AF420C8E}"/>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1" name="Group 10">
            <a:extLst>
              <a:ext uri="{FF2B5EF4-FFF2-40B4-BE49-F238E27FC236}">
                <a16:creationId xmlns:a16="http://schemas.microsoft.com/office/drawing/2014/main" id="{A46E32A0-FF92-D41A-71A4-EBA3F2C415D9}"/>
              </a:ext>
            </a:extLst>
          </p:cNvPr>
          <p:cNvGrpSpPr/>
          <p:nvPr/>
        </p:nvGrpSpPr>
        <p:grpSpPr>
          <a:xfrm>
            <a:off x="139562" y="952500"/>
            <a:ext cx="851038" cy="1180946"/>
            <a:chOff x="934259" y="4745116"/>
            <a:chExt cx="851038" cy="1180946"/>
          </a:xfrm>
        </p:grpSpPr>
        <p:sp>
          <p:nvSpPr>
            <p:cNvPr id="12" name="Freeform 12">
              <a:extLst>
                <a:ext uri="{FF2B5EF4-FFF2-40B4-BE49-F238E27FC236}">
                  <a16:creationId xmlns:a16="http://schemas.microsoft.com/office/drawing/2014/main" id="{64069F43-2046-C309-BB21-6E9C874E432C}"/>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F7BB27C7-F790-2C40-6365-E16AB6E3A5F0}"/>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436369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4BD3E-E3BD-9E93-88B9-3EFEE348895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DD351C1-5B86-8B2E-5A82-B8B2DC6077A4}"/>
              </a:ext>
            </a:extLst>
          </p:cNvPr>
          <p:cNvSpPr txBox="1"/>
          <p:nvPr/>
        </p:nvSpPr>
        <p:spPr>
          <a:xfrm>
            <a:off x="1048766" y="-38100"/>
            <a:ext cx="18229834" cy="1095941"/>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5. Data analysis and interpretation</a:t>
            </a:r>
          </a:p>
        </p:txBody>
      </p:sp>
      <p:sp>
        <p:nvSpPr>
          <p:cNvPr id="3" name="TextBox 3">
            <a:extLst>
              <a:ext uri="{FF2B5EF4-FFF2-40B4-BE49-F238E27FC236}">
                <a16:creationId xmlns:a16="http://schemas.microsoft.com/office/drawing/2014/main" id="{E9B79DEE-4CE5-FEB8-0999-42DB5A025895}"/>
              </a:ext>
            </a:extLst>
          </p:cNvPr>
          <p:cNvSpPr txBox="1"/>
          <p:nvPr/>
        </p:nvSpPr>
        <p:spPr>
          <a:xfrm>
            <a:off x="2209799" y="2701971"/>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%RIS and test measurements</a:t>
            </a:r>
          </a:p>
        </p:txBody>
      </p:sp>
      <p:grpSp>
        <p:nvGrpSpPr>
          <p:cNvPr id="20" name="Group 19">
            <a:extLst>
              <a:ext uri="{FF2B5EF4-FFF2-40B4-BE49-F238E27FC236}">
                <a16:creationId xmlns:a16="http://schemas.microsoft.com/office/drawing/2014/main" id="{78D08422-AFAE-373F-EA8A-5A82E2BD534E}"/>
              </a:ext>
            </a:extLst>
          </p:cNvPr>
          <p:cNvGrpSpPr/>
          <p:nvPr/>
        </p:nvGrpSpPr>
        <p:grpSpPr>
          <a:xfrm>
            <a:off x="912991" y="1199050"/>
            <a:ext cx="851038" cy="1201250"/>
            <a:chOff x="912991" y="1143000"/>
            <a:chExt cx="851038" cy="1201250"/>
          </a:xfrm>
        </p:grpSpPr>
        <p:sp>
          <p:nvSpPr>
            <p:cNvPr id="6" name="Freeform 6">
              <a:extLst>
                <a:ext uri="{FF2B5EF4-FFF2-40B4-BE49-F238E27FC236}">
                  <a16:creationId xmlns:a16="http://schemas.microsoft.com/office/drawing/2014/main" id="{1E9CCAA9-3E57-94BC-02EA-76474384ACA6}"/>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a:extLst>
                <a:ext uri="{FF2B5EF4-FFF2-40B4-BE49-F238E27FC236}">
                  <a16:creationId xmlns:a16="http://schemas.microsoft.com/office/drawing/2014/main" id="{5A712635-5BDA-26A1-838A-665A91D1237E}"/>
                </a:ext>
              </a:extLst>
            </p:cNvPr>
            <p:cNvSpPr txBox="1"/>
            <p:nvPr/>
          </p:nvSpPr>
          <p:spPr>
            <a:xfrm>
              <a:off x="1153431" y="11430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grpSp>
      <p:grpSp>
        <p:nvGrpSpPr>
          <p:cNvPr id="21" name="Group 20">
            <a:extLst>
              <a:ext uri="{FF2B5EF4-FFF2-40B4-BE49-F238E27FC236}">
                <a16:creationId xmlns:a16="http://schemas.microsoft.com/office/drawing/2014/main" id="{DF867325-2C1B-50B6-9226-4887329EB2D4}"/>
              </a:ext>
            </a:extLst>
          </p:cNvPr>
          <p:cNvGrpSpPr/>
          <p:nvPr/>
        </p:nvGrpSpPr>
        <p:grpSpPr>
          <a:xfrm>
            <a:off x="928388" y="2293741"/>
            <a:ext cx="851038" cy="1244446"/>
            <a:chOff x="928388" y="2293741"/>
            <a:chExt cx="851038" cy="1244446"/>
          </a:xfrm>
        </p:grpSpPr>
        <p:sp>
          <p:nvSpPr>
            <p:cNvPr id="8" name="Freeform 8">
              <a:extLst>
                <a:ext uri="{FF2B5EF4-FFF2-40B4-BE49-F238E27FC236}">
                  <a16:creationId xmlns:a16="http://schemas.microsoft.com/office/drawing/2014/main" id="{3A52A5F9-D691-DD89-6327-5EE1B90B70D6}"/>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a:extLst>
                <a:ext uri="{FF2B5EF4-FFF2-40B4-BE49-F238E27FC236}">
                  <a16:creationId xmlns:a16="http://schemas.microsoft.com/office/drawing/2014/main" id="{5CF8F2AB-4760-A74D-55E0-B0E814291456}"/>
                </a:ext>
              </a:extLst>
            </p:cNvPr>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2" name="Group 21">
            <a:extLst>
              <a:ext uri="{FF2B5EF4-FFF2-40B4-BE49-F238E27FC236}">
                <a16:creationId xmlns:a16="http://schemas.microsoft.com/office/drawing/2014/main" id="{38EDF195-A42B-09DF-1407-9BEC93528965}"/>
              </a:ext>
            </a:extLst>
          </p:cNvPr>
          <p:cNvGrpSpPr/>
          <p:nvPr/>
        </p:nvGrpSpPr>
        <p:grpSpPr>
          <a:xfrm>
            <a:off x="928388" y="3487679"/>
            <a:ext cx="851038" cy="1211321"/>
            <a:chOff x="928388" y="3487679"/>
            <a:chExt cx="851038" cy="1211321"/>
          </a:xfrm>
        </p:grpSpPr>
        <p:sp>
          <p:nvSpPr>
            <p:cNvPr id="10" name="Freeform 10">
              <a:extLst>
                <a:ext uri="{FF2B5EF4-FFF2-40B4-BE49-F238E27FC236}">
                  <a16:creationId xmlns:a16="http://schemas.microsoft.com/office/drawing/2014/main" id="{2B05F12A-D8B7-1076-F882-32E00E9E41BB}"/>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60BCB342-7222-81E2-3374-4603E4B5E7BC}"/>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grpSp>
        <p:nvGrpSpPr>
          <p:cNvPr id="23" name="Group 22">
            <a:extLst>
              <a:ext uri="{FF2B5EF4-FFF2-40B4-BE49-F238E27FC236}">
                <a16:creationId xmlns:a16="http://schemas.microsoft.com/office/drawing/2014/main" id="{EFADCC61-BD7F-1627-CB81-F3465F23D069}"/>
              </a:ext>
            </a:extLst>
          </p:cNvPr>
          <p:cNvGrpSpPr/>
          <p:nvPr/>
        </p:nvGrpSpPr>
        <p:grpSpPr>
          <a:xfrm>
            <a:off x="934259" y="4745116"/>
            <a:ext cx="851038" cy="1180946"/>
            <a:chOff x="934259" y="4745116"/>
            <a:chExt cx="851038" cy="1180946"/>
          </a:xfrm>
        </p:grpSpPr>
        <p:sp>
          <p:nvSpPr>
            <p:cNvPr id="12" name="Freeform 12">
              <a:extLst>
                <a:ext uri="{FF2B5EF4-FFF2-40B4-BE49-F238E27FC236}">
                  <a16:creationId xmlns:a16="http://schemas.microsoft.com/office/drawing/2014/main" id="{3248FC60-6799-5C11-EB8A-45116FA64286}"/>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6A228BA9-5E32-60E8-801F-BF5D88ABABAD}"/>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a:extLst>
              <a:ext uri="{FF2B5EF4-FFF2-40B4-BE49-F238E27FC236}">
                <a16:creationId xmlns:a16="http://schemas.microsoft.com/office/drawing/2014/main" id="{2A62E082-909A-DD94-64F9-C0A7022BDFE1}"/>
              </a:ext>
            </a:extLst>
          </p:cNvPr>
          <p:cNvSpPr txBox="1"/>
          <p:nvPr/>
        </p:nvSpPr>
        <p:spPr>
          <a:xfrm>
            <a:off x="2218963" y="3924300"/>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Isolate listing and summary</a:t>
            </a:r>
          </a:p>
        </p:txBody>
      </p:sp>
      <p:sp>
        <p:nvSpPr>
          <p:cNvPr id="17" name="TextBox 17">
            <a:extLst>
              <a:ext uri="{FF2B5EF4-FFF2-40B4-BE49-F238E27FC236}">
                <a16:creationId xmlns:a16="http://schemas.microsoft.com/office/drawing/2014/main" id="{7EC07D5D-CA5E-9739-219B-D0B20225B580}"/>
              </a:ext>
            </a:extLst>
          </p:cNvPr>
          <p:cNvSpPr txBox="1"/>
          <p:nvPr/>
        </p:nvSpPr>
        <p:spPr>
          <a:xfrm>
            <a:off x="2218963" y="5057318"/>
            <a:ext cx="11094552" cy="1744517"/>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Scatterplot</a:t>
            </a:r>
          </a:p>
          <a:p>
            <a:pPr algn="l">
              <a:lnSpc>
                <a:spcPts val="7068"/>
              </a:lnSpc>
            </a:pPr>
            <a:endParaRPr lang="en-US" sz="4200" spc="-8" dirty="0">
              <a:solidFill>
                <a:srgbClr val="0B3A7F"/>
              </a:solidFill>
              <a:latin typeface="Atkinson Hyperlegible" pitchFamily="2" charset="0"/>
            </a:endParaRPr>
          </a:p>
        </p:txBody>
      </p:sp>
      <p:sp>
        <p:nvSpPr>
          <p:cNvPr id="19" name="TextBox 19">
            <a:extLst>
              <a:ext uri="{FF2B5EF4-FFF2-40B4-BE49-F238E27FC236}">
                <a16:creationId xmlns:a16="http://schemas.microsoft.com/office/drawing/2014/main" id="{01142CE0-A66F-57F6-2DF8-D90B222BA4AD}"/>
              </a:ext>
            </a:extLst>
          </p:cNvPr>
          <p:cNvSpPr txBox="1"/>
          <p:nvPr/>
        </p:nvSpPr>
        <p:spPr>
          <a:xfrm>
            <a:off x="2218963" y="6200318"/>
            <a:ext cx="11094552" cy="828218"/>
          </a:xfrm>
          <a:prstGeom prst="rect">
            <a:avLst/>
          </a:prstGeom>
        </p:spPr>
        <p:txBody>
          <a:bodyPr lIns="0" tIns="0" rIns="0" bIns="0" rtlCol="0" anchor="t">
            <a:spAutoFit/>
          </a:bodyPr>
          <a:lstStyle/>
          <a:p>
            <a:pPr algn="l">
              <a:lnSpc>
                <a:spcPts val="7068"/>
              </a:lnSpc>
            </a:pPr>
            <a:r>
              <a:rPr lang="en-US" sz="4200" b="1" spc="-8" dirty="0">
                <a:solidFill>
                  <a:srgbClr val="0B3A7F"/>
                </a:solidFill>
                <a:latin typeface="Atkinson Hyperlegible" pitchFamily="2" charset="0"/>
              </a:rPr>
              <a:t>Resistance profiles</a:t>
            </a:r>
          </a:p>
        </p:txBody>
      </p:sp>
      <p:grpSp>
        <p:nvGrpSpPr>
          <p:cNvPr id="27" name="Group 26">
            <a:extLst>
              <a:ext uri="{FF2B5EF4-FFF2-40B4-BE49-F238E27FC236}">
                <a16:creationId xmlns:a16="http://schemas.microsoft.com/office/drawing/2014/main" id="{98F78103-4C52-9584-EC4F-3788FDB77236}"/>
              </a:ext>
            </a:extLst>
          </p:cNvPr>
          <p:cNvGrpSpPr/>
          <p:nvPr/>
        </p:nvGrpSpPr>
        <p:grpSpPr>
          <a:xfrm>
            <a:off x="928388" y="5956300"/>
            <a:ext cx="851038" cy="1193646"/>
            <a:chOff x="928388" y="5956300"/>
            <a:chExt cx="851038" cy="1193646"/>
          </a:xfrm>
        </p:grpSpPr>
        <p:sp>
          <p:nvSpPr>
            <p:cNvPr id="24" name="Freeform 14">
              <a:extLst>
                <a:ext uri="{FF2B5EF4-FFF2-40B4-BE49-F238E27FC236}">
                  <a16:creationId xmlns:a16="http://schemas.microsoft.com/office/drawing/2014/main" id="{3002A88B-352A-5AFD-FC62-34F7B9B19961}"/>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25" name="TextBox 15">
              <a:extLst>
                <a:ext uri="{FF2B5EF4-FFF2-40B4-BE49-F238E27FC236}">
                  <a16:creationId xmlns:a16="http://schemas.microsoft.com/office/drawing/2014/main" id="{17B80641-B215-7549-C872-8045A7F18527}"/>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26" name="TextBox 18">
            <a:extLst>
              <a:ext uri="{FF2B5EF4-FFF2-40B4-BE49-F238E27FC236}">
                <a16:creationId xmlns:a16="http://schemas.microsoft.com/office/drawing/2014/main" id="{F476CEB3-837C-FB65-105C-26144F03119A}"/>
              </a:ext>
            </a:extLst>
          </p:cNvPr>
          <p:cNvSpPr txBox="1"/>
          <p:nvPr/>
        </p:nvSpPr>
        <p:spPr>
          <a:xfrm>
            <a:off x="2218963" y="74893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Microbiology alerts</a:t>
            </a:r>
          </a:p>
        </p:txBody>
      </p:sp>
      <p:grpSp>
        <p:nvGrpSpPr>
          <p:cNvPr id="28" name="Group 27">
            <a:extLst>
              <a:ext uri="{FF2B5EF4-FFF2-40B4-BE49-F238E27FC236}">
                <a16:creationId xmlns:a16="http://schemas.microsoft.com/office/drawing/2014/main" id="{12AAB020-F2D2-50E3-0C54-A1348B3D46EB}"/>
              </a:ext>
            </a:extLst>
          </p:cNvPr>
          <p:cNvGrpSpPr/>
          <p:nvPr/>
        </p:nvGrpSpPr>
        <p:grpSpPr>
          <a:xfrm>
            <a:off x="967034" y="7403813"/>
            <a:ext cx="851038" cy="1181525"/>
            <a:chOff x="967034" y="7403813"/>
            <a:chExt cx="851038" cy="1181525"/>
          </a:xfrm>
        </p:grpSpPr>
        <p:sp>
          <p:nvSpPr>
            <p:cNvPr id="29" name="Freeform 14">
              <a:extLst>
                <a:ext uri="{FF2B5EF4-FFF2-40B4-BE49-F238E27FC236}">
                  <a16:creationId xmlns:a16="http://schemas.microsoft.com/office/drawing/2014/main" id="{476A36D1-8881-BE39-E81F-FF52EBCD303A}"/>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0" name="TextBox 15">
              <a:extLst>
                <a:ext uri="{FF2B5EF4-FFF2-40B4-BE49-F238E27FC236}">
                  <a16:creationId xmlns:a16="http://schemas.microsoft.com/office/drawing/2014/main" id="{667594F7-F6B8-ADD0-63F0-01247264B825}"/>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
        <p:nvSpPr>
          <p:cNvPr id="31" name="TextBox 18">
            <a:extLst>
              <a:ext uri="{FF2B5EF4-FFF2-40B4-BE49-F238E27FC236}">
                <a16:creationId xmlns:a16="http://schemas.microsoft.com/office/drawing/2014/main" id="{4870B9EA-4978-1414-414E-1C30B94AA3D7}"/>
              </a:ext>
            </a:extLst>
          </p:cNvPr>
          <p:cNvSpPr txBox="1"/>
          <p:nvPr/>
        </p:nvSpPr>
        <p:spPr>
          <a:xfrm>
            <a:off x="2214322" y="89371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Cluster alerts</a:t>
            </a:r>
          </a:p>
        </p:txBody>
      </p:sp>
      <p:grpSp>
        <p:nvGrpSpPr>
          <p:cNvPr id="4" name="Group 3">
            <a:extLst>
              <a:ext uri="{FF2B5EF4-FFF2-40B4-BE49-F238E27FC236}">
                <a16:creationId xmlns:a16="http://schemas.microsoft.com/office/drawing/2014/main" id="{8D44224F-DBC3-9004-FE71-F13957F40E40}"/>
              </a:ext>
            </a:extLst>
          </p:cNvPr>
          <p:cNvGrpSpPr/>
          <p:nvPr/>
        </p:nvGrpSpPr>
        <p:grpSpPr>
          <a:xfrm>
            <a:off x="993160" y="8686375"/>
            <a:ext cx="851038" cy="1181525"/>
            <a:chOff x="967034" y="7403813"/>
            <a:chExt cx="851038" cy="1181525"/>
          </a:xfrm>
        </p:grpSpPr>
        <p:sp>
          <p:nvSpPr>
            <p:cNvPr id="5" name="Freeform 14">
              <a:extLst>
                <a:ext uri="{FF2B5EF4-FFF2-40B4-BE49-F238E27FC236}">
                  <a16:creationId xmlns:a16="http://schemas.microsoft.com/office/drawing/2014/main" id="{8510EB88-D790-8A9E-3D0E-4B1A5FFD8A80}"/>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2" name="TextBox 15">
              <a:extLst>
                <a:ext uri="{FF2B5EF4-FFF2-40B4-BE49-F238E27FC236}">
                  <a16:creationId xmlns:a16="http://schemas.microsoft.com/office/drawing/2014/main" id="{59BDFB00-712A-F405-4ADA-266F50BBFCEC}"/>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
        <p:nvSpPr>
          <p:cNvPr id="34" name="TextBox 3">
            <a:extLst>
              <a:ext uri="{FF2B5EF4-FFF2-40B4-BE49-F238E27FC236}">
                <a16:creationId xmlns:a16="http://schemas.microsoft.com/office/drawing/2014/main" id="{3085E483-2EFE-AE7A-E555-E8F405E2DD96}"/>
              </a:ext>
            </a:extLst>
          </p:cNvPr>
          <p:cNvSpPr txBox="1"/>
          <p:nvPr/>
        </p:nvSpPr>
        <p:spPr>
          <a:xfrm>
            <a:off x="2209800" y="1460500"/>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Objectives and principles</a:t>
            </a:r>
          </a:p>
        </p:txBody>
      </p:sp>
      <p:grpSp>
        <p:nvGrpSpPr>
          <p:cNvPr id="33" name="Group 32">
            <a:extLst>
              <a:ext uri="{FF2B5EF4-FFF2-40B4-BE49-F238E27FC236}">
                <a16:creationId xmlns:a16="http://schemas.microsoft.com/office/drawing/2014/main" id="{FD06D785-2978-9B90-E7A9-09B5D6F723D2}"/>
              </a:ext>
            </a:extLst>
          </p:cNvPr>
          <p:cNvGrpSpPr/>
          <p:nvPr/>
        </p:nvGrpSpPr>
        <p:grpSpPr>
          <a:xfrm>
            <a:off x="108442" y="142912"/>
            <a:ext cx="882158" cy="882158"/>
            <a:chOff x="146542" y="146542"/>
            <a:chExt cx="882158" cy="882158"/>
          </a:xfrm>
        </p:grpSpPr>
        <p:sp>
          <p:nvSpPr>
            <p:cNvPr id="35" name="Freeform 4">
              <a:extLst>
                <a:ext uri="{FF2B5EF4-FFF2-40B4-BE49-F238E27FC236}">
                  <a16:creationId xmlns:a16="http://schemas.microsoft.com/office/drawing/2014/main" id="{539E8B57-3CD0-4C40-7E3F-0FA0463C7191}"/>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5">
              <a:extLst>
                <a:ext uri="{FF2B5EF4-FFF2-40B4-BE49-F238E27FC236}">
                  <a16:creationId xmlns:a16="http://schemas.microsoft.com/office/drawing/2014/main" id="{B5D6C470-BC89-F9C1-7CC6-097E19CFF0DA}"/>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spTree>
    <p:extLst>
      <p:ext uri="{BB962C8B-B14F-4D97-AF65-F5344CB8AC3E}">
        <p14:creationId xmlns:p14="http://schemas.microsoft.com/office/powerpoint/2010/main" val="1566633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438400" y="1790700"/>
            <a:ext cx="14220458" cy="7395546"/>
          </a:xfrm>
          <a:custGeom>
            <a:avLst/>
            <a:gdLst/>
            <a:ahLst/>
            <a:cxnLst/>
            <a:rect l="l" t="t" r="r" b="b"/>
            <a:pathLst>
              <a:path w="11026641" h="6648616">
                <a:moveTo>
                  <a:pt x="0" y="0"/>
                </a:moveTo>
                <a:lnTo>
                  <a:pt x="11026641" y="0"/>
                </a:lnTo>
                <a:lnTo>
                  <a:pt x="11026641" y="6648616"/>
                </a:lnTo>
                <a:lnTo>
                  <a:pt x="0" y="6648616"/>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2" name="TextBox 10">
            <a:extLst>
              <a:ext uri="{FF2B5EF4-FFF2-40B4-BE49-F238E27FC236}">
                <a16:creationId xmlns:a16="http://schemas.microsoft.com/office/drawing/2014/main" id="{F0B53312-987F-26FE-4CFA-1A9F42D5D75D}"/>
              </a:ext>
            </a:extLst>
          </p:cNvPr>
          <p:cNvSpPr txBox="1"/>
          <p:nvPr/>
        </p:nvSpPr>
        <p:spPr>
          <a:xfrm>
            <a:off x="1396464" y="-190500"/>
            <a:ext cx="15977136" cy="1461426"/>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Resistance profiles</a:t>
            </a:r>
          </a:p>
        </p:txBody>
      </p:sp>
      <p:grpSp>
        <p:nvGrpSpPr>
          <p:cNvPr id="3" name="Group 2">
            <a:extLst>
              <a:ext uri="{FF2B5EF4-FFF2-40B4-BE49-F238E27FC236}">
                <a16:creationId xmlns:a16="http://schemas.microsoft.com/office/drawing/2014/main" id="{B9891C23-8234-5E8B-AFA6-F5E5DE038F3B}"/>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1578BC90-9663-9B02-AC91-707828CEEA0E}"/>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477306AD-B303-69CD-609B-7A5C88F448FA}"/>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2" name="Group 11">
            <a:extLst>
              <a:ext uri="{FF2B5EF4-FFF2-40B4-BE49-F238E27FC236}">
                <a16:creationId xmlns:a16="http://schemas.microsoft.com/office/drawing/2014/main" id="{25EA1C24-D760-0BB6-9AF3-AB997C5DB6BD}"/>
              </a:ext>
            </a:extLst>
          </p:cNvPr>
          <p:cNvGrpSpPr/>
          <p:nvPr/>
        </p:nvGrpSpPr>
        <p:grpSpPr>
          <a:xfrm>
            <a:off x="139562" y="901854"/>
            <a:ext cx="851038" cy="1193646"/>
            <a:chOff x="928388" y="5956300"/>
            <a:chExt cx="851038" cy="1193646"/>
          </a:xfrm>
        </p:grpSpPr>
        <p:sp>
          <p:nvSpPr>
            <p:cNvPr id="13" name="Freeform 14">
              <a:extLst>
                <a:ext uri="{FF2B5EF4-FFF2-40B4-BE49-F238E27FC236}">
                  <a16:creationId xmlns:a16="http://schemas.microsoft.com/office/drawing/2014/main" id="{B76D76C3-CED7-12CC-A721-E0B1BF918CE4}"/>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8" name="TextBox 15">
              <a:extLst>
                <a:ext uri="{FF2B5EF4-FFF2-40B4-BE49-F238E27FC236}">
                  <a16:creationId xmlns:a16="http://schemas.microsoft.com/office/drawing/2014/main" id="{440E4B3C-5F51-A348-0907-6D4CBF5E9DD4}"/>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4" name="Rectangle: Rounded Corners 3">
            <a:extLst>
              <a:ext uri="{FF2B5EF4-FFF2-40B4-BE49-F238E27FC236}">
                <a16:creationId xmlns:a16="http://schemas.microsoft.com/office/drawing/2014/main" id="{1FA43056-DDE5-8FBA-D48C-9F99B8D144EB}"/>
              </a:ext>
            </a:extLst>
          </p:cNvPr>
          <p:cNvSpPr/>
          <p:nvPr/>
        </p:nvSpPr>
        <p:spPr>
          <a:xfrm>
            <a:off x="2636520" y="2552700"/>
            <a:ext cx="2011680" cy="221285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1564319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31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Two report formats</a:t>
            </a:r>
          </a:p>
        </p:txBody>
      </p:sp>
      <p:sp>
        <p:nvSpPr>
          <p:cNvPr id="4" name="TextBox 4"/>
          <p:cNvSpPr txBox="1"/>
          <p:nvPr/>
        </p:nvSpPr>
        <p:spPr>
          <a:xfrm>
            <a:off x="1521307" y="944840"/>
            <a:ext cx="15928493" cy="9380260"/>
          </a:xfrm>
          <a:prstGeom prst="rect">
            <a:avLst/>
          </a:prstGeom>
        </p:spPr>
        <p:txBody>
          <a:bodyPr wrap="square" lIns="0" tIns="0" rIns="0" bIns="0" rtlCol="0" anchor="t">
            <a:spAutoFit/>
          </a:bodyPr>
          <a:lstStyle/>
          <a:p>
            <a:pPr marL="742950" indent="-742950" algn="l">
              <a:lnSpc>
                <a:spcPts val="4936"/>
              </a:lnSpc>
              <a:buAutoNum type="arabicPeriod"/>
            </a:pPr>
            <a:r>
              <a:rPr lang="en-US" sz="3526" b="1" spc="-7" dirty="0">
                <a:solidFill>
                  <a:srgbClr val="0B3A7F"/>
                </a:solidFill>
                <a:latin typeface="Atkinson Hyperlegible" pitchFamily="2" charset="0"/>
              </a:rPr>
              <a:t>Isolate listing</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One row = One isolate</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In the column “Resistance profile”, you will see the antibiotics to which the organism is non-susceptible (or non-resistant depending on the user’s choice).</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For example:  “AMP IPM CIP        GEN” means that the isolate is not susceptible to these four drugs, but susceptible to the other antibiotics selected by the user for this analysis.</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You can also see the isolates categorized as MDR, XDR, and PDR according to the definitions of the ECDC.</a:t>
            </a:r>
          </a:p>
          <a:p>
            <a:pPr marL="742950" indent="-742950">
              <a:lnSpc>
                <a:spcPts val="4936"/>
              </a:lnSpc>
              <a:buFont typeface="+mj-lt"/>
              <a:buAutoNum type="arabicPeriod"/>
            </a:pPr>
            <a:r>
              <a:rPr lang="en-US" sz="3526" b="1" spc="-7" dirty="0">
                <a:solidFill>
                  <a:srgbClr val="0B3A7F"/>
                </a:solidFill>
                <a:latin typeface="Atkinson Hyperlegible" pitchFamily="2" charset="0"/>
              </a:rPr>
              <a:t>Summary</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There will be one row for each “Resistance profile” and columns for “Number of patients” and “Number of isolates”.  You can also choose to see the number of patients by “month”, “animal species”, “location”, or other variables.</a:t>
            </a:r>
          </a:p>
        </p:txBody>
      </p:sp>
      <p:grpSp>
        <p:nvGrpSpPr>
          <p:cNvPr id="5" name="Group 4">
            <a:extLst>
              <a:ext uri="{FF2B5EF4-FFF2-40B4-BE49-F238E27FC236}">
                <a16:creationId xmlns:a16="http://schemas.microsoft.com/office/drawing/2014/main" id="{514DCD38-66EB-D191-668D-183AFD9DEB0B}"/>
              </a:ext>
            </a:extLst>
          </p:cNvPr>
          <p:cNvGrpSpPr/>
          <p:nvPr/>
        </p:nvGrpSpPr>
        <p:grpSpPr>
          <a:xfrm>
            <a:off x="105749" y="142912"/>
            <a:ext cx="882158" cy="882158"/>
            <a:chOff x="146542" y="146542"/>
            <a:chExt cx="882158" cy="882158"/>
          </a:xfrm>
        </p:grpSpPr>
        <p:sp>
          <p:nvSpPr>
            <p:cNvPr id="6" name="Freeform 4">
              <a:extLst>
                <a:ext uri="{FF2B5EF4-FFF2-40B4-BE49-F238E27FC236}">
                  <a16:creationId xmlns:a16="http://schemas.microsoft.com/office/drawing/2014/main" id="{021DE685-0F55-9BB2-D9F8-1F0F51D0EC33}"/>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37C48E85-6F54-130C-7C36-7434CD75A51A}"/>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6339218C-9E19-26FA-70E8-43933B65EA87}"/>
              </a:ext>
            </a:extLst>
          </p:cNvPr>
          <p:cNvGrpSpPr/>
          <p:nvPr/>
        </p:nvGrpSpPr>
        <p:grpSpPr>
          <a:xfrm>
            <a:off x="136869" y="901854"/>
            <a:ext cx="851038" cy="1193646"/>
            <a:chOff x="928388" y="5956300"/>
            <a:chExt cx="851038" cy="1193646"/>
          </a:xfrm>
        </p:grpSpPr>
        <p:sp>
          <p:nvSpPr>
            <p:cNvPr id="15" name="Freeform 14">
              <a:extLst>
                <a:ext uri="{FF2B5EF4-FFF2-40B4-BE49-F238E27FC236}">
                  <a16:creationId xmlns:a16="http://schemas.microsoft.com/office/drawing/2014/main" id="{FBAD30DC-2E8E-FF3A-B798-57BC0931E85F}"/>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6" name="TextBox 15">
              <a:extLst>
                <a:ext uri="{FF2B5EF4-FFF2-40B4-BE49-F238E27FC236}">
                  <a16:creationId xmlns:a16="http://schemas.microsoft.com/office/drawing/2014/main" id="{5A2120D4-7988-AA89-F500-BA860CDD4DA1}"/>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Tree>
    <p:extLst>
      <p:ext uri="{BB962C8B-B14F-4D97-AF65-F5344CB8AC3E}">
        <p14:creationId xmlns:p14="http://schemas.microsoft.com/office/powerpoint/2010/main" val="4042169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C46068-7E73-95D6-ECA4-55ACECA8FEE0}"/>
              </a:ext>
            </a:extLst>
          </p:cNvPr>
          <p:cNvPicPr>
            <a:picLocks noChangeAspect="1"/>
          </p:cNvPicPr>
          <p:nvPr/>
        </p:nvPicPr>
        <p:blipFill>
          <a:blip r:embed="rId2"/>
          <a:stretch>
            <a:fillRect/>
          </a:stretch>
        </p:blipFill>
        <p:spPr>
          <a:xfrm>
            <a:off x="2667000" y="1104900"/>
            <a:ext cx="13563600" cy="8053387"/>
          </a:xfrm>
          <a:prstGeom prst="rect">
            <a:avLst/>
          </a:prstGeom>
        </p:spPr>
      </p:pic>
      <p:sp>
        <p:nvSpPr>
          <p:cNvPr id="4" name="TextBox 3">
            <a:extLst>
              <a:ext uri="{FF2B5EF4-FFF2-40B4-BE49-F238E27FC236}">
                <a16:creationId xmlns:a16="http://schemas.microsoft.com/office/drawing/2014/main" id="{8F3D50B8-AA4E-A320-A7E5-A0E6B1280D57}"/>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Resistance profile – Listing</a:t>
            </a:r>
          </a:p>
        </p:txBody>
      </p:sp>
      <p:grpSp>
        <p:nvGrpSpPr>
          <p:cNvPr id="5" name="Group 4">
            <a:extLst>
              <a:ext uri="{FF2B5EF4-FFF2-40B4-BE49-F238E27FC236}">
                <a16:creationId xmlns:a16="http://schemas.microsoft.com/office/drawing/2014/main" id="{6851CD60-97C1-CC8B-F83D-D523C6B5C033}"/>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BAD70299-FA98-3F19-6481-07FE5E60BD55}"/>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4B82AA53-1107-4C2C-E091-406EFC683593}"/>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EB614EE8-2312-3FB0-2BFB-FE58185BDA08}"/>
              </a:ext>
            </a:extLst>
          </p:cNvPr>
          <p:cNvGrpSpPr/>
          <p:nvPr/>
        </p:nvGrpSpPr>
        <p:grpSpPr>
          <a:xfrm>
            <a:off x="139562" y="901854"/>
            <a:ext cx="851038" cy="1193646"/>
            <a:chOff x="928388" y="5956300"/>
            <a:chExt cx="851038" cy="1193646"/>
          </a:xfrm>
        </p:grpSpPr>
        <p:sp>
          <p:nvSpPr>
            <p:cNvPr id="9" name="Freeform 14">
              <a:extLst>
                <a:ext uri="{FF2B5EF4-FFF2-40B4-BE49-F238E27FC236}">
                  <a16:creationId xmlns:a16="http://schemas.microsoft.com/office/drawing/2014/main" id="{6E60C117-1D7A-0EED-E310-00BEC37D795D}"/>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0" name="TextBox 15">
              <a:extLst>
                <a:ext uri="{FF2B5EF4-FFF2-40B4-BE49-F238E27FC236}">
                  <a16:creationId xmlns:a16="http://schemas.microsoft.com/office/drawing/2014/main" id="{4B72B03A-214A-134E-BB49-CA30B4A15D33}"/>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2" name="Rectangle: Rounded Corners 1">
            <a:extLst>
              <a:ext uri="{FF2B5EF4-FFF2-40B4-BE49-F238E27FC236}">
                <a16:creationId xmlns:a16="http://schemas.microsoft.com/office/drawing/2014/main" id="{F2FB3D5E-E06D-C5BD-E32D-A3DDEBD1F54F}"/>
              </a:ext>
            </a:extLst>
          </p:cNvPr>
          <p:cNvSpPr/>
          <p:nvPr/>
        </p:nvSpPr>
        <p:spPr>
          <a:xfrm>
            <a:off x="4996163" y="2933700"/>
            <a:ext cx="2677546" cy="609600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1" name="Rectangle: Rounded Corners 10">
            <a:extLst>
              <a:ext uri="{FF2B5EF4-FFF2-40B4-BE49-F238E27FC236}">
                <a16:creationId xmlns:a16="http://schemas.microsoft.com/office/drawing/2014/main" id="{99C57FE7-A399-5A08-CC47-43C17443ED84}"/>
              </a:ext>
            </a:extLst>
          </p:cNvPr>
          <p:cNvSpPr/>
          <p:nvPr/>
        </p:nvSpPr>
        <p:spPr>
          <a:xfrm>
            <a:off x="7772400" y="6084396"/>
            <a:ext cx="2434133" cy="294530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2" name="TextBox 11">
            <a:extLst>
              <a:ext uri="{FF2B5EF4-FFF2-40B4-BE49-F238E27FC236}">
                <a16:creationId xmlns:a16="http://schemas.microsoft.com/office/drawing/2014/main" id="{45651AF5-1E89-8EBA-8DB2-949B9AD56306}"/>
              </a:ext>
            </a:extLst>
          </p:cNvPr>
          <p:cNvSpPr txBox="1"/>
          <p:nvPr/>
        </p:nvSpPr>
        <p:spPr>
          <a:xfrm>
            <a:off x="4953000" y="2164259"/>
            <a:ext cx="5050486" cy="769441"/>
          </a:xfrm>
          <a:prstGeom prst="rect">
            <a:avLst/>
          </a:prstGeom>
          <a:noFill/>
        </p:spPr>
        <p:txBody>
          <a:bodyPr wrap="square" rtlCol="0">
            <a:spAutoFit/>
          </a:bodyPr>
          <a:lstStyle/>
          <a:p>
            <a:pPr algn="ctr"/>
            <a:r>
              <a:rPr lang="en-US" sz="4400" dirty="0">
                <a:solidFill>
                  <a:srgbClr val="00B050"/>
                </a:solidFill>
                <a:latin typeface="Atkinson Hyperlegible" pitchFamily="2" charset="0"/>
              </a:rPr>
              <a:t>Resistance profiles</a:t>
            </a:r>
            <a:endParaRPr lang="en-US" sz="1600" kern="1200" dirty="0">
              <a:solidFill>
                <a:srgbClr val="00B050"/>
              </a:solidFill>
              <a:latin typeface="Atkinson Hyperlegible" pitchFamily="2" charset="0"/>
            </a:endParaRPr>
          </a:p>
        </p:txBody>
      </p:sp>
      <p:sp>
        <p:nvSpPr>
          <p:cNvPr id="17" name="TextBox 16">
            <a:extLst>
              <a:ext uri="{FF2B5EF4-FFF2-40B4-BE49-F238E27FC236}">
                <a16:creationId xmlns:a16="http://schemas.microsoft.com/office/drawing/2014/main" id="{AFF6DFAC-6BE0-05EA-A849-BE0FA23213A6}"/>
              </a:ext>
            </a:extLst>
          </p:cNvPr>
          <p:cNvSpPr txBox="1"/>
          <p:nvPr/>
        </p:nvSpPr>
        <p:spPr>
          <a:xfrm>
            <a:off x="10363200" y="6362700"/>
            <a:ext cx="7924800" cy="2431435"/>
          </a:xfrm>
          <a:prstGeom prst="rect">
            <a:avLst/>
          </a:prstGeom>
          <a:noFill/>
        </p:spPr>
        <p:txBody>
          <a:bodyPr wrap="square" rtlCol="0">
            <a:spAutoFit/>
          </a:bodyPr>
          <a:lstStyle/>
          <a:p>
            <a:r>
              <a:rPr lang="en-US" sz="4400" kern="1200" dirty="0">
                <a:solidFill>
                  <a:srgbClr val="00B050"/>
                </a:solidFill>
                <a:latin typeface="Atkinson Hyperlegible" pitchFamily="2" charset="0"/>
              </a:rPr>
              <a:t>ECDC definitions from 2012</a:t>
            </a:r>
          </a:p>
          <a:p>
            <a:r>
              <a:rPr lang="en-US" sz="3600" dirty="0">
                <a:solidFill>
                  <a:srgbClr val="00B050"/>
                </a:solidFill>
                <a:latin typeface="Atkinson Hyperlegible" pitchFamily="2" charset="0"/>
              </a:rPr>
              <a:t>   MDR = Multi-Drug Resistant</a:t>
            </a:r>
          </a:p>
          <a:p>
            <a:r>
              <a:rPr lang="en-US" sz="3600" kern="1200" dirty="0">
                <a:solidFill>
                  <a:srgbClr val="00B050"/>
                </a:solidFill>
                <a:latin typeface="Atkinson Hyperlegible" pitchFamily="2" charset="0"/>
              </a:rPr>
              <a:t>   XDR = Extensively Drug Resistant</a:t>
            </a:r>
            <a:endParaRPr lang="en-US" sz="3600" dirty="0">
              <a:solidFill>
                <a:srgbClr val="00B050"/>
              </a:solidFill>
              <a:latin typeface="Atkinson Hyperlegible" pitchFamily="2" charset="0"/>
            </a:endParaRPr>
          </a:p>
          <a:p>
            <a:r>
              <a:rPr lang="en-US" sz="3600" dirty="0">
                <a:solidFill>
                  <a:srgbClr val="00B050"/>
                </a:solidFill>
                <a:latin typeface="Atkinson Hyperlegible" pitchFamily="2" charset="0"/>
              </a:rPr>
              <a:t>   PDR = Pan-Drug Resistant</a:t>
            </a:r>
            <a:endParaRPr lang="en-US" sz="1200" kern="1200" dirty="0">
              <a:solidFill>
                <a:srgbClr val="00B050"/>
              </a:solidFill>
              <a:latin typeface="Atkinson Hyperlegible" pitchFamily="2" charset="0"/>
            </a:endParaRPr>
          </a:p>
        </p:txBody>
      </p:sp>
      <p:sp>
        <p:nvSpPr>
          <p:cNvPr id="18" name="TextBox 17">
            <a:extLst>
              <a:ext uri="{FF2B5EF4-FFF2-40B4-BE49-F238E27FC236}">
                <a16:creationId xmlns:a16="http://schemas.microsoft.com/office/drawing/2014/main" id="{20EA6FA9-B686-0E69-08F7-EFDAF0D4444B}"/>
              </a:ext>
            </a:extLst>
          </p:cNvPr>
          <p:cNvSpPr txBox="1"/>
          <p:nvPr/>
        </p:nvSpPr>
        <p:spPr>
          <a:xfrm>
            <a:off x="533400" y="9258805"/>
            <a:ext cx="17890446" cy="830997"/>
          </a:xfrm>
          <a:prstGeom prst="rect">
            <a:avLst/>
          </a:prstGeom>
          <a:noFill/>
        </p:spPr>
        <p:txBody>
          <a:bodyPr wrap="square" rtlCol="0">
            <a:spAutoFit/>
          </a:bodyPr>
          <a:lstStyle/>
          <a:p>
            <a:r>
              <a:rPr lang="en-US" sz="2400" kern="1200" dirty="0" err="1">
                <a:latin typeface="Atkinson Hyperlegible" pitchFamily="2" charset="0"/>
              </a:rPr>
              <a:t>Magiorakis</a:t>
            </a:r>
            <a:r>
              <a:rPr lang="en-US" sz="2400" dirty="0">
                <a:latin typeface="Atkinson Hyperlegible" pitchFamily="2" charset="0"/>
              </a:rPr>
              <a:t> et al. Multidrug-resistant, extensively drug-resistant and </a:t>
            </a:r>
            <a:r>
              <a:rPr lang="en-US" sz="2400" dirty="0" err="1">
                <a:latin typeface="Atkinson Hyperlegible" pitchFamily="2" charset="0"/>
              </a:rPr>
              <a:t>pandrug</a:t>
            </a:r>
            <a:r>
              <a:rPr lang="en-US" sz="2400" dirty="0">
                <a:latin typeface="Atkinson Hyperlegible" pitchFamily="2" charset="0"/>
              </a:rPr>
              <a:t>-resistant bacteria: an international expert proposal for interim standard definitions for acquired resistance. Clin </a:t>
            </a:r>
            <a:r>
              <a:rPr lang="en-US" sz="2400" dirty="0" err="1">
                <a:latin typeface="Atkinson Hyperlegible" pitchFamily="2" charset="0"/>
              </a:rPr>
              <a:t>Microbiol</a:t>
            </a:r>
            <a:r>
              <a:rPr lang="en-US" sz="2400" dirty="0">
                <a:latin typeface="Atkinson Hyperlegible" pitchFamily="2" charset="0"/>
              </a:rPr>
              <a:t> Infect . 2012 Mar;18(3):268-81</a:t>
            </a:r>
            <a:endParaRPr lang="en-US" sz="900" kern="1200" dirty="0">
              <a:latin typeface="Atkinson Hyperlegible" pitchFamily="2" charset="0"/>
            </a:endParaRPr>
          </a:p>
        </p:txBody>
      </p:sp>
    </p:spTree>
    <p:extLst>
      <p:ext uri="{BB962C8B-B14F-4D97-AF65-F5344CB8AC3E}">
        <p14:creationId xmlns:p14="http://schemas.microsoft.com/office/powerpoint/2010/main" val="1691628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D4E76-8F15-2937-DB30-FCEE1B5282ED}"/>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Resistance profile - Summary</a:t>
            </a:r>
          </a:p>
        </p:txBody>
      </p:sp>
      <p:pic>
        <p:nvPicPr>
          <p:cNvPr id="5" name="Picture 4">
            <a:extLst>
              <a:ext uri="{FF2B5EF4-FFF2-40B4-BE49-F238E27FC236}">
                <a16:creationId xmlns:a16="http://schemas.microsoft.com/office/drawing/2014/main" id="{A8E2A096-03BA-BC0B-3AD4-56AE19FA0B83}"/>
              </a:ext>
            </a:extLst>
          </p:cNvPr>
          <p:cNvPicPr>
            <a:picLocks noChangeAspect="1"/>
          </p:cNvPicPr>
          <p:nvPr/>
        </p:nvPicPr>
        <p:blipFill>
          <a:blip r:embed="rId2"/>
          <a:stretch>
            <a:fillRect/>
          </a:stretch>
        </p:blipFill>
        <p:spPr>
          <a:xfrm>
            <a:off x="2667000" y="1562100"/>
            <a:ext cx="13452050" cy="7987154"/>
          </a:xfrm>
          <a:prstGeom prst="rect">
            <a:avLst/>
          </a:prstGeom>
        </p:spPr>
      </p:pic>
      <p:grpSp>
        <p:nvGrpSpPr>
          <p:cNvPr id="9" name="Group 8">
            <a:extLst>
              <a:ext uri="{FF2B5EF4-FFF2-40B4-BE49-F238E27FC236}">
                <a16:creationId xmlns:a16="http://schemas.microsoft.com/office/drawing/2014/main" id="{697DE1D5-0C30-1DBF-8B47-6532FA1EE156}"/>
              </a:ext>
            </a:extLst>
          </p:cNvPr>
          <p:cNvGrpSpPr/>
          <p:nvPr/>
        </p:nvGrpSpPr>
        <p:grpSpPr>
          <a:xfrm>
            <a:off x="108442" y="142912"/>
            <a:ext cx="882158" cy="882158"/>
            <a:chOff x="146542" y="146542"/>
            <a:chExt cx="882158" cy="882158"/>
          </a:xfrm>
        </p:grpSpPr>
        <p:sp>
          <p:nvSpPr>
            <p:cNvPr id="10" name="Freeform 4">
              <a:extLst>
                <a:ext uri="{FF2B5EF4-FFF2-40B4-BE49-F238E27FC236}">
                  <a16:creationId xmlns:a16="http://schemas.microsoft.com/office/drawing/2014/main" id="{0155E710-1AAD-07C2-A14A-262AF82ABC8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6DEA409D-9CB5-0007-75A1-FA7A679261BC}"/>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2" name="Group 11">
            <a:extLst>
              <a:ext uri="{FF2B5EF4-FFF2-40B4-BE49-F238E27FC236}">
                <a16:creationId xmlns:a16="http://schemas.microsoft.com/office/drawing/2014/main" id="{AEF84678-7609-8696-B10C-2FDDDE508EFA}"/>
              </a:ext>
            </a:extLst>
          </p:cNvPr>
          <p:cNvGrpSpPr/>
          <p:nvPr/>
        </p:nvGrpSpPr>
        <p:grpSpPr>
          <a:xfrm>
            <a:off x="139562" y="901854"/>
            <a:ext cx="851038" cy="1193646"/>
            <a:chOff x="928388" y="5956300"/>
            <a:chExt cx="851038" cy="1193646"/>
          </a:xfrm>
        </p:grpSpPr>
        <p:sp>
          <p:nvSpPr>
            <p:cNvPr id="13" name="Freeform 14">
              <a:extLst>
                <a:ext uri="{FF2B5EF4-FFF2-40B4-BE49-F238E27FC236}">
                  <a16:creationId xmlns:a16="http://schemas.microsoft.com/office/drawing/2014/main" id="{8F0C075A-94E9-834E-A09F-BA4C5E8A4C94}"/>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4" name="TextBox 15">
              <a:extLst>
                <a:ext uri="{FF2B5EF4-FFF2-40B4-BE49-F238E27FC236}">
                  <a16:creationId xmlns:a16="http://schemas.microsoft.com/office/drawing/2014/main" id="{E4BEC9EE-4259-B5BF-A206-2A021CAB4866}"/>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3" name="Rectangle: Rounded Corners 2">
            <a:extLst>
              <a:ext uri="{FF2B5EF4-FFF2-40B4-BE49-F238E27FC236}">
                <a16:creationId xmlns:a16="http://schemas.microsoft.com/office/drawing/2014/main" id="{6ED0986B-BFA3-D236-81DD-E6B3C1BFDA45}"/>
              </a:ext>
            </a:extLst>
          </p:cNvPr>
          <p:cNvSpPr/>
          <p:nvPr/>
        </p:nvSpPr>
        <p:spPr>
          <a:xfrm>
            <a:off x="2865065" y="3238500"/>
            <a:ext cx="2945301" cy="267754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50736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C6E35-B971-77D6-FF69-DC8E2D2CD46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1A285E2-C6DA-5875-FC45-F8E40E47597E}"/>
              </a:ext>
            </a:extLst>
          </p:cNvPr>
          <p:cNvSpPr txBox="1"/>
          <p:nvPr/>
        </p:nvSpPr>
        <p:spPr>
          <a:xfrm>
            <a:off x="1515875" y="51585"/>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The impact of bias on results</a:t>
            </a:r>
          </a:p>
        </p:txBody>
      </p:sp>
      <p:sp>
        <p:nvSpPr>
          <p:cNvPr id="4" name="TextBox 4">
            <a:extLst>
              <a:ext uri="{FF2B5EF4-FFF2-40B4-BE49-F238E27FC236}">
                <a16:creationId xmlns:a16="http://schemas.microsoft.com/office/drawing/2014/main" id="{B129D7EF-5DAE-5BB2-AAFA-D03DF0156AC5}"/>
              </a:ext>
            </a:extLst>
          </p:cNvPr>
          <p:cNvSpPr txBox="1"/>
          <p:nvPr/>
        </p:nvSpPr>
        <p:spPr>
          <a:xfrm>
            <a:off x="1948600" y="1562580"/>
            <a:ext cx="14663000" cy="4342920"/>
          </a:xfrm>
          <a:prstGeom prst="rect">
            <a:avLst/>
          </a:prstGeom>
        </p:spPr>
        <p:txBody>
          <a:bodyPr lIns="0" tIns="0" rIns="0" bIns="0" rtlCol="0" anchor="t">
            <a:spAutoFit/>
          </a:bodyPr>
          <a:lstStyle/>
          <a:p>
            <a:pPr algn="l">
              <a:lnSpc>
                <a:spcPts val="4936"/>
              </a:lnSpc>
            </a:pPr>
            <a:r>
              <a:rPr lang="en-US" sz="3200" spc="-7" dirty="0">
                <a:solidFill>
                  <a:srgbClr val="0B3A7F"/>
                </a:solidFill>
                <a:latin typeface="Atkinson Hyperlegible" pitchFamily="2" charset="0"/>
              </a:rPr>
              <a:t>There are two primary consequences of bias in laboratory-based studies of antimicrobial resistance.</a:t>
            </a:r>
          </a:p>
          <a:p>
            <a:pPr marL="457200" indent="-457200" algn="l">
              <a:lnSpc>
                <a:spcPts val="4936"/>
              </a:lnSpc>
              <a:buFont typeface="Arial" panose="020B0604020202020204" pitchFamily="34" charset="0"/>
              <a:buChar char="•"/>
            </a:pPr>
            <a:r>
              <a:rPr lang="en-US" sz="3200" spc="-7" dirty="0">
                <a:solidFill>
                  <a:srgbClr val="0B3A7F"/>
                </a:solidFill>
                <a:latin typeface="Atkinson Hyperlegible" pitchFamily="2" charset="0"/>
              </a:rPr>
              <a:t>Underestimation of disease burden:  There are often no specimens collected from the majority of patients with disease.</a:t>
            </a:r>
          </a:p>
          <a:p>
            <a:pPr marL="457200" indent="-457200" algn="l">
              <a:lnSpc>
                <a:spcPts val="4936"/>
              </a:lnSpc>
              <a:buFont typeface="Arial" panose="020B0604020202020204" pitchFamily="34" charset="0"/>
              <a:buChar char="•"/>
            </a:pPr>
            <a:r>
              <a:rPr lang="en-US" sz="3200" spc="-7" dirty="0">
                <a:solidFill>
                  <a:srgbClr val="0B3A7F"/>
                </a:solidFill>
                <a:latin typeface="Atkinson Hyperlegible" pitchFamily="2" charset="0"/>
              </a:rPr>
              <a:t>Overestimation of resistance rates:  Specimens are often collected in patients with treatment failures, with complicated medical histories, and with long hospital stays.</a:t>
            </a:r>
          </a:p>
        </p:txBody>
      </p:sp>
      <p:sp>
        <p:nvSpPr>
          <p:cNvPr id="5" name="TextBox 4">
            <a:extLst>
              <a:ext uri="{FF2B5EF4-FFF2-40B4-BE49-F238E27FC236}">
                <a16:creationId xmlns:a16="http://schemas.microsoft.com/office/drawing/2014/main" id="{2C9896B4-909D-E137-97BE-4FC674266E46}"/>
              </a:ext>
            </a:extLst>
          </p:cNvPr>
          <p:cNvSpPr txBox="1"/>
          <p:nvPr/>
        </p:nvSpPr>
        <p:spPr>
          <a:xfrm>
            <a:off x="1752600" y="6438900"/>
            <a:ext cx="15234500" cy="2457789"/>
          </a:xfrm>
          <a:prstGeom prst="rect">
            <a:avLst/>
          </a:prstGeom>
        </p:spPr>
        <p:txBody>
          <a:bodyPr wrap="square" lIns="0" tIns="0" rIns="0" bIns="0" rtlCol="0" anchor="t">
            <a:spAutoFit/>
          </a:bodyPr>
          <a:lstStyle/>
          <a:p>
            <a:pPr algn="l">
              <a:lnSpc>
                <a:spcPts val="4936"/>
              </a:lnSpc>
            </a:pPr>
            <a:r>
              <a:rPr lang="en-US" sz="3200" spc="-7" dirty="0">
                <a:solidFill>
                  <a:srgbClr val="0B3A7F"/>
                </a:solidFill>
                <a:latin typeface="Atkinson Hyperlegible" pitchFamily="2" charset="0"/>
              </a:rPr>
              <a:t>There are no simple or inexpensive strategies to avoid bias.  Well-designed protocols can help to minimize bias, and these are worthwhile.  However, they are often resource-intensive, time-limited, and focus on a few priority conditions in a few clinical site</a:t>
            </a:r>
          </a:p>
        </p:txBody>
      </p:sp>
      <p:grpSp>
        <p:nvGrpSpPr>
          <p:cNvPr id="6" name="Group 5">
            <a:extLst>
              <a:ext uri="{FF2B5EF4-FFF2-40B4-BE49-F238E27FC236}">
                <a16:creationId xmlns:a16="http://schemas.microsoft.com/office/drawing/2014/main" id="{3B560102-B045-7E49-257F-5C3C7A82FAED}"/>
              </a:ext>
            </a:extLst>
          </p:cNvPr>
          <p:cNvGrpSpPr/>
          <p:nvPr/>
        </p:nvGrpSpPr>
        <p:grpSpPr>
          <a:xfrm>
            <a:off x="108442" y="142912"/>
            <a:ext cx="882158" cy="882158"/>
            <a:chOff x="146542" y="146542"/>
            <a:chExt cx="882158" cy="882158"/>
          </a:xfrm>
        </p:grpSpPr>
        <p:sp>
          <p:nvSpPr>
            <p:cNvPr id="7" name="Freeform 4">
              <a:extLst>
                <a:ext uri="{FF2B5EF4-FFF2-40B4-BE49-F238E27FC236}">
                  <a16:creationId xmlns:a16="http://schemas.microsoft.com/office/drawing/2014/main" id="{30756E06-DF7E-398C-2BD9-DC7BA813EE4F}"/>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8" name="TextBox 5">
              <a:extLst>
                <a:ext uri="{FF2B5EF4-FFF2-40B4-BE49-F238E27FC236}">
                  <a16:creationId xmlns:a16="http://schemas.microsoft.com/office/drawing/2014/main" id="{2AB88311-4475-54DF-18CB-158D0D3388A9}"/>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7" name="Group 16">
            <a:extLst>
              <a:ext uri="{FF2B5EF4-FFF2-40B4-BE49-F238E27FC236}">
                <a16:creationId xmlns:a16="http://schemas.microsoft.com/office/drawing/2014/main" id="{1F4EC341-1256-1E1D-7295-518E25973CA3}"/>
              </a:ext>
            </a:extLst>
          </p:cNvPr>
          <p:cNvGrpSpPr/>
          <p:nvPr/>
        </p:nvGrpSpPr>
        <p:grpSpPr>
          <a:xfrm>
            <a:off x="139562" y="800100"/>
            <a:ext cx="851038" cy="1201250"/>
            <a:chOff x="912991" y="1143000"/>
            <a:chExt cx="851038" cy="1201250"/>
          </a:xfrm>
        </p:grpSpPr>
        <p:sp>
          <p:nvSpPr>
            <p:cNvPr id="18" name="Freeform 6">
              <a:extLst>
                <a:ext uri="{FF2B5EF4-FFF2-40B4-BE49-F238E27FC236}">
                  <a16:creationId xmlns:a16="http://schemas.microsoft.com/office/drawing/2014/main" id="{34D95D78-F8C8-BA1A-9E4C-F6F1DD44556A}"/>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9" name="TextBox 7">
              <a:extLst>
                <a:ext uri="{FF2B5EF4-FFF2-40B4-BE49-F238E27FC236}">
                  <a16:creationId xmlns:a16="http://schemas.microsoft.com/office/drawing/2014/main" id="{6162A4EE-EBEB-D07B-64AE-0F50A3F8EEBD}"/>
                </a:ext>
              </a:extLst>
            </p:cNvPr>
            <p:cNvSpPr txBox="1"/>
            <p:nvPr/>
          </p:nvSpPr>
          <p:spPr>
            <a:xfrm>
              <a:off x="1153431" y="11430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grpSp>
    </p:spTree>
    <p:extLst>
      <p:ext uri="{BB962C8B-B14F-4D97-AF65-F5344CB8AC3E}">
        <p14:creationId xmlns:p14="http://schemas.microsoft.com/office/powerpoint/2010/main" val="1244406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5875" y="-43958"/>
            <a:ext cx="16470018" cy="104868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Resistance profiles</a:t>
            </a:r>
          </a:p>
        </p:txBody>
      </p:sp>
      <p:sp>
        <p:nvSpPr>
          <p:cNvPr id="4" name="TextBox 4"/>
          <p:cNvSpPr txBox="1"/>
          <p:nvPr/>
        </p:nvSpPr>
        <p:spPr>
          <a:xfrm>
            <a:off x="2207247" y="1333500"/>
            <a:ext cx="15611939" cy="8112605"/>
          </a:xfrm>
          <a:prstGeom prst="rect">
            <a:avLst/>
          </a:prstGeom>
        </p:spPr>
        <p:txBody>
          <a:bodyPr wrap="square" lIns="0" tIns="0" rIns="0" bIns="0" rtlCol="0" anchor="t">
            <a:spAutoFit/>
          </a:bodyPr>
          <a:lstStyle/>
          <a:p>
            <a:pPr marL="514350" indent="-514350" algn="l">
              <a:lnSpc>
                <a:spcPts val="4936"/>
              </a:lnSpc>
              <a:buFont typeface="+mj-lt"/>
              <a:buAutoNum type="arabicPeriod"/>
            </a:pPr>
            <a:r>
              <a:rPr lang="en-US" sz="2800" b="1" spc="-7" dirty="0">
                <a:solidFill>
                  <a:srgbClr val="0B3A7F"/>
                </a:solidFill>
                <a:latin typeface="Atkinson Hyperlegible" pitchFamily="2" charset="0"/>
              </a:rPr>
              <a:t>Epidemiology</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Multidrug resistance profiles assist in the characterization of possible resistance mechanisms, especially when comparing antibiotics from the same class.</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Multidrug resistance profiles assist in the phenotypic tracking of emerging populations including:</a:t>
            </a:r>
          </a:p>
          <a:p>
            <a:pPr marL="1485900" lvl="2" indent="-571500">
              <a:lnSpc>
                <a:spcPts val="4936"/>
              </a:lnSpc>
              <a:buFont typeface="Arial" panose="020B0604020202020204" pitchFamily="34" charset="0"/>
              <a:buChar char="•"/>
            </a:pPr>
            <a:r>
              <a:rPr lang="en-US" sz="2800" spc="-7" dirty="0">
                <a:solidFill>
                  <a:srgbClr val="0B3A7F"/>
                </a:solidFill>
                <a:latin typeface="Atkinson Hyperlegible" pitchFamily="2" charset="0"/>
              </a:rPr>
              <a:t>Detection and confirmation of new “phenotypic clones”.</a:t>
            </a:r>
          </a:p>
          <a:p>
            <a:pPr marL="1485900" lvl="2" indent="-571500">
              <a:lnSpc>
                <a:spcPts val="4936"/>
              </a:lnSpc>
              <a:buFont typeface="Arial" panose="020B0604020202020204" pitchFamily="34" charset="0"/>
              <a:buChar char="•"/>
            </a:pPr>
            <a:r>
              <a:rPr lang="en-US" sz="2800" spc="-7" dirty="0">
                <a:solidFill>
                  <a:srgbClr val="0B3A7F"/>
                </a:solidFill>
                <a:latin typeface="Atkinson Hyperlegible" pitchFamily="2" charset="0"/>
              </a:rPr>
              <a:t>Detection, investigation, and containment of possible community or hospital outbreaks</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Assistance to the pharmacy in the evaluation of therapy alternatives</a:t>
            </a:r>
          </a:p>
          <a:p>
            <a:pPr marL="571500" indent="-571500" algn="l">
              <a:lnSpc>
                <a:spcPts val="4936"/>
              </a:lnSpc>
              <a:buFont typeface="+mj-lt"/>
              <a:buAutoNum type="arabicPeriod"/>
            </a:pPr>
            <a:r>
              <a:rPr lang="en-US" sz="2800" b="1" spc="-7" dirty="0">
                <a:solidFill>
                  <a:srgbClr val="0B3A7F"/>
                </a:solidFill>
                <a:latin typeface="Atkinson Hyperlegible" pitchFamily="2" charset="0"/>
              </a:rPr>
              <a:t>Quality assessment</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Detection of “impossible” or “rare” resistance phenotypes that may suggest an error in laboratory testing.  For example, an isolate of </a:t>
            </a:r>
            <a:r>
              <a:rPr lang="en-US" sz="2800" i="1" spc="-7" dirty="0">
                <a:solidFill>
                  <a:srgbClr val="0B3A7F"/>
                </a:solidFill>
                <a:latin typeface="Atkinson Hyperlegible" pitchFamily="2" charset="0"/>
              </a:rPr>
              <a:t>Escherichia coli </a:t>
            </a:r>
            <a:r>
              <a:rPr lang="en-US" sz="2800" spc="-7" dirty="0">
                <a:solidFill>
                  <a:srgbClr val="0B3A7F"/>
                </a:solidFill>
                <a:latin typeface="Atkinson Hyperlegible" pitchFamily="2" charset="0"/>
              </a:rPr>
              <a:t>resistant to ceftriaxone and imipenem, but susceptible to ampicillin.</a:t>
            </a:r>
          </a:p>
          <a:p>
            <a:pPr marL="571500" indent="-571500" algn="l">
              <a:lnSpc>
                <a:spcPts val="4936"/>
              </a:lnSpc>
              <a:buFont typeface="Arial" panose="020B0604020202020204" pitchFamily="34" charset="0"/>
              <a:buChar char="•"/>
            </a:pPr>
            <a:endParaRPr lang="en-US" sz="2800" spc="-7" dirty="0">
              <a:solidFill>
                <a:srgbClr val="0B3A7F"/>
              </a:solidFill>
              <a:latin typeface="Atkinson Hyperlegible" pitchFamily="2" charset="0"/>
            </a:endParaRPr>
          </a:p>
        </p:txBody>
      </p:sp>
      <p:grpSp>
        <p:nvGrpSpPr>
          <p:cNvPr id="5" name="Group 4">
            <a:extLst>
              <a:ext uri="{FF2B5EF4-FFF2-40B4-BE49-F238E27FC236}">
                <a16:creationId xmlns:a16="http://schemas.microsoft.com/office/drawing/2014/main" id="{7D82F2C1-8B32-DBE0-42DC-9C145D03326C}"/>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B8F33CDE-EEB9-CB07-F28B-E113621923E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82962455-2D3D-83B6-983F-91BADE6A9455}"/>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B97070AA-E7A5-9D6A-664A-9E04943D042F}"/>
              </a:ext>
            </a:extLst>
          </p:cNvPr>
          <p:cNvGrpSpPr/>
          <p:nvPr/>
        </p:nvGrpSpPr>
        <p:grpSpPr>
          <a:xfrm>
            <a:off x="139562" y="901854"/>
            <a:ext cx="851038" cy="1193646"/>
            <a:chOff x="928388" y="5956300"/>
            <a:chExt cx="851038" cy="1193646"/>
          </a:xfrm>
        </p:grpSpPr>
        <p:sp>
          <p:nvSpPr>
            <p:cNvPr id="14" name="Freeform 14">
              <a:extLst>
                <a:ext uri="{FF2B5EF4-FFF2-40B4-BE49-F238E27FC236}">
                  <a16:creationId xmlns:a16="http://schemas.microsoft.com/office/drawing/2014/main" id="{1B28851B-63F4-7B93-9A33-75BABD810C27}"/>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5" name="TextBox 15">
              <a:extLst>
                <a:ext uri="{FF2B5EF4-FFF2-40B4-BE49-F238E27FC236}">
                  <a16:creationId xmlns:a16="http://schemas.microsoft.com/office/drawing/2014/main" id="{C4AF1E7A-6705-D112-5AF7-B5F50C55AD2C}"/>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Tree>
    <p:extLst>
      <p:ext uri="{BB962C8B-B14F-4D97-AF65-F5344CB8AC3E}">
        <p14:creationId xmlns:p14="http://schemas.microsoft.com/office/powerpoint/2010/main" val="1552585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F5F9A-5089-1E34-B79B-488C6435F9F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B9D4A15-D9C8-4F1E-7EF0-727ABC452452}"/>
              </a:ext>
            </a:extLst>
          </p:cNvPr>
          <p:cNvSpPr/>
          <p:nvPr/>
        </p:nvSpPr>
        <p:spPr>
          <a:xfrm>
            <a:off x="2362200" y="2015154"/>
            <a:ext cx="14220458" cy="7395546"/>
          </a:xfrm>
          <a:custGeom>
            <a:avLst/>
            <a:gdLst/>
            <a:ahLst/>
            <a:cxnLst/>
            <a:rect l="l" t="t" r="r" b="b"/>
            <a:pathLst>
              <a:path w="11026641" h="6648616">
                <a:moveTo>
                  <a:pt x="0" y="0"/>
                </a:moveTo>
                <a:lnTo>
                  <a:pt x="11026641" y="0"/>
                </a:lnTo>
                <a:lnTo>
                  <a:pt x="11026641" y="6648616"/>
                </a:lnTo>
                <a:lnTo>
                  <a:pt x="0" y="6648616"/>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2" name="TextBox 10">
            <a:extLst>
              <a:ext uri="{FF2B5EF4-FFF2-40B4-BE49-F238E27FC236}">
                <a16:creationId xmlns:a16="http://schemas.microsoft.com/office/drawing/2014/main" id="{39440B1C-A0EE-5A5B-7278-0B0B0C15AD44}"/>
              </a:ext>
            </a:extLst>
          </p:cNvPr>
          <p:cNvSpPr txBox="1"/>
          <p:nvPr/>
        </p:nvSpPr>
        <p:spPr>
          <a:xfrm>
            <a:off x="1396464" y="-190500"/>
            <a:ext cx="15977136" cy="1461426"/>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Resistance profiles – Other options</a:t>
            </a:r>
          </a:p>
        </p:txBody>
      </p:sp>
      <p:grpSp>
        <p:nvGrpSpPr>
          <p:cNvPr id="7" name="Group 6">
            <a:extLst>
              <a:ext uri="{FF2B5EF4-FFF2-40B4-BE49-F238E27FC236}">
                <a16:creationId xmlns:a16="http://schemas.microsoft.com/office/drawing/2014/main" id="{C7966FCB-1E9F-FD9D-7CFF-7AAB0B2C3691}"/>
              </a:ext>
            </a:extLst>
          </p:cNvPr>
          <p:cNvGrpSpPr/>
          <p:nvPr/>
        </p:nvGrpSpPr>
        <p:grpSpPr>
          <a:xfrm>
            <a:off x="108442" y="142912"/>
            <a:ext cx="882158" cy="882158"/>
            <a:chOff x="146542" y="146542"/>
            <a:chExt cx="882158" cy="882158"/>
          </a:xfrm>
        </p:grpSpPr>
        <p:sp>
          <p:nvSpPr>
            <p:cNvPr id="10" name="Freeform 4">
              <a:extLst>
                <a:ext uri="{FF2B5EF4-FFF2-40B4-BE49-F238E27FC236}">
                  <a16:creationId xmlns:a16="http://schemas.microsoft.com/office/drawing/2014/main" id="{EF94215C-2AEF-7676-C2F7-1E1C35077325}"/>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D506556C-4F79-3620-2054-4648B748FFE8}"/>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2" name="Group 11">
            <a:extLst>
              <a:ext uri="{FF2B5EF4-FFF2-40B4-BE49-F238E27FC236}">
                <a16:creationId xmlns:a16="http://schemas.microsoft.com/office/drawing/2014/main" id="{FDFDA470-F6B7-3626-5D80-A6553C5101E7}"/>
              </a:ext>
            </a:extLst>
          </p:cNvPr>
          <p:cNvGrpSpPr/>
          <p:nvPr/>
        </p:nvGrpSpPr>
        <p:grpSpPr>
          <a:xfrm>
            <a:off x="139562" y="901854"/>
            <a:ext cx="851038" cy="1193646"/>
            <a:chOff x="928388" y="5956300"/>
            <a:chExt cx="851038" cy="1193646"/>
          </a:xfrm>
        </p:grpSpPr>
        <p:sp>
          <p:nvSpPr>
            <p:cNvPr id="13" name="Freeform 14">
              <a:extLst>
                <a:ext uri="{FF2B5EF4-FFF2-40B4-BE49-F238E27FC236}">
                  <a16:creationId xmlns:a16="http://schemas.microsoft.com/office/drawing/2014/main" id="{28ED5E8B-B0F9-6449-712F-C45A1D87A612}"/>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8" name="TextBox 15">
              <a:extLst>
                <a:ext uri="{FF2B5EF4-FFF2-40B4-BE49-F238E27FC236}">
                  <a16:creationId xmlns:a16="http://schemas.microsoft.com/office/drawing/2014/main" id="{3258C08B-FD0E-D39D-AFD8-94EBD7153251}"/>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3" name="Rectangle: Rounded Corners 2">
            <a:extLst>
              <a:ext uri="{FF2B5EF4-FFF2-40B4-BE49-F238E27FC236}">
                <a16:creationId xmlns:a16="http://schemas.microsoft.com/office/drawing/2014/main" id="{962F7F5C-AF25-B2A0-A112-B7AD70B8D711}"/>
              </a:ext>
            </a:extLst>
          </p:cNvPr>
          <p:cNvSpPr/>
          <p:nvPr/>
        </p:nvSpPr>
        <p:spPr>
          <a:xfrm>
            <a:off x="2667000" y="4836295"/>
            <a:ext cx="4312215" cy="137400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4" name="Rectangle: Rounded Corners 3">
            <a:extLst>
              <a:ext uri="{FF2B5EF4-FFF2-40B4-BE49-F238E27FC236}">
                <a16:creationId xmlns:a16="http://schemas.microsoft.com/office/drawing/2014/main" id="{3A5EA4B5-77C3-7424-9EE5-EF9429F33C7D}"/>
              </a:ext>
            </a:extLst>
          </p:cNvPr>
          <p:cNvSpPr/>
          <p:nvPr/>
        </p:nvSpPr>
        <p:spPr>
          <a:xfrm>
            <a:off x="2703769" y="6241677"/>
            <a:ext cx="3239831" cy="113554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6" name="Rectangle: Rounded Corners 5">
            <a:extLst>
              <a:ext uri="{FF2B5EF4-FFF2-40B4-BE49-F238E27FC236}">
                <a16:creationId xmlns:a16="http://schemas.microsoft.com/office/drawing/2014/main" id="{4E2758DE-E5EA-4DCF-8E9B-F5163C0FBF30}"/>
              </a:ext>
            </a:extLst>
          </p:cNvPr>
          <p:cNvSpPr/>
          <p:nvPr/>
        </p:nvSpPr>
        <p:spPr>
          <a:xfrm>
            <a:off x="2717800" y="7446250"/>
            <a:ext cx="4312215" cy="124909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9" name="Rectangle: Rounded Corners 8">
            <a:extLst>
              <a:ext uri="{FF2B5EF4-FFF2-40B4-BE49-F238E27FC236}">
                <a16:creationId xmlns:a16="http://schemas.microsoft.com/office/drawing/2014/main" id="{309AB8B0-4CB8-F737-BD81-1D7C84261E06}"/>
              </a:ext>
            </a:extLst>
          </p:cNvPr>
          <p:cNvSpPr/>
          <p:nvPr/>
        </p:nvSpPr>
        <p:spPr>
          <a:xfrm>
            <a:off x="9327643" y="3086098"/>
            <a:ext cx="6944867" cy="182880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4" name="Rectangle: Rounded Corners 13">
            <a:extLst>
              <a:ext uri="{FF2B5EF4-FFF2-40B4-BE49-F238E27FC236}">
                <a16:creationId xmlns:a16="http://schemas.microsoft.com/office/drawing/2014/main" id="{136D5073-0858-DFB9-69B2-93409BC02207}"/>
              </a:ext>
            </a:extLst>
          </p:cNvPr>
          <p:cNvSpPr/>
          <p:nvPr/>
        </p:nvSpPr>
        <p:spPr>
          <a:xfrm>
            <a:off x="8226552" y="6479297"/>
            <a:ext cx="2212848"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5" name="Rectangle: Rounded Corners 14">
            <a:extLst>
              <a:ext uri="{FF2B5EF4-FFF2-40B4-BE49-F238E27FC236}">
                <a16:creationId xmlns:a16="http://schemas.microsoft.com/office/drawing/2014/main" id="{E1785770-7C9D-348F-C8B3-C8BAA1C83461}"/>
              </a:ext>
            </a:extLst>
          </p:cNvPr>
          <p:cNvSpPr/>
          <p:nvPr/>
        </p:nvSpPr>
        <p:spPr>
          <a:xfrm>
            <a:off x="11722940" y="6472442"/>
            <a:ext cx="2945301" cy="93846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8" name="Rectangle: Rounded Corners 7">
            <a:extLst>
              <a:ext uri="{FF2B5EF4-FFF2-40B4-BE49-F238E27FC236}">
                <a16:creationId xmlns:a16="http://schemas.microsoft.com/office/drawing/2014/main" id="{0501C4EA-87CF-EFD5-43C6-72751DF72BC0}"/>
              </a:ext>
            </a:extLst>
          </p:cNvPr>
          <p:cNvSpPr/>
          <p:nvPr/>
        </p:nvSpPr>
        <p:spPr>
          <a:xfrm>
            <a:off x="11734800" y="7434464"/>
            <a:ext cx="2945301" cy="938464"/>
          </a:xfrm>
          <a:prstGeom prst="roundRect">
            <a:avLst/>
          </a:prstGeom>
          <a:noFill/>
          <a:ln w="1016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615117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85CDCB-1747-EC08-CE90-52DDF3770500}"/>
              </a:ext>
            </a:extLst>
          </p:cNvPr>
          <p:cNvPicPr>
            <a:picLocks noChangeAspect="1"/>
          </p:cNvPicPr>
          <p:nvPr/>
        </p:nvPicPr>
        <p:blipFill>
          <a:blip r:embed="rId2"/>
          <a:stretch>
            <a:fillRect/>
          </a:stretch>
        </p:blipFill>
        <p:spPr>
          <a:xfrm>
            <a:off x="457200" y="2563318"/>
            <a:ext cx="4594948" cy="3385750"/>
          </a:xfrm>
          <a:prstGeom prst="rect">
            <a:avLst/>
          </a:prstGeom>
        </p:spPr>
      </p:pic>
      <p:pic>
        <p:nvPicPr>
          <p:cNvPr id="5" name="Picture 4">
            <a:extLst>
              <a:ext uri="{FF2B5EF4-FFF2-40B4-BE49-F238E27FC236}">
                <a16:creationId xmlns:a16="http://schemas.microsoft.com/office/drawing/2014/main" id="{19A2EA7B-6E2B-3A0F-5427-B080782EE86E}"/>
              </a:ext>
            </a:extLst>
          </p:cNvPr>
          <p:cNvPicPr>
            <a:picLocks noChangeAspect="1"/>
          </p:cNvPicPr>
          <p:nvPr/>
        </p:nvPicPr>
        <p:blipFill>
          <a:blip r:embed="rId3"/>
          <a:stretch>
            <a:fillRect/>
          </a:stretch>
        </p:blipFill>
        <p:spPr>
          <a:xfrm>
            <a:off x="5715000" y="2552700"/>
            <a:ext cx="12320337" cy="7315200"/>
          </a:xfrm>
          <a:prstGeom prst="rect">
            <a:avLst/>
          </a:prstGeom>
        </p:spPr>
      </p:pic>
      <p:sp>
        <p:nvSpPr>
          <p:cNvPr id="6" name="TextBox 10">
            <a:extLst>
              <a:ext uri="{FF2B5EF4-FFF2-40B4-BE49-F238E27FC236}">
                <a16:creationId xmlns:a16="http://schemas.microsoft.com/office/drawing/2014/main" id="{63DBAA65-8BE4-0B30-39DB-6A012EA7DE0F}"/>
              </a:ext>
            </a:extLst>
          </p:cNvPr>
          <p:cNvSpPr txBox="1"/>
          <p:nvPr/>
        </p:nvSpPr>
        <p:spPr>
          <a:xfrm>
            <a:off x="1396464" y="-190500"/>
            <a:ext cx="15977136" cy="1461426"/>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Resistance profiles and cluster detection</a:t>
            </a:r>
          </a:p>
        </p:txBody>
      </p:sp>
      <p:grpSp>
        <p:nvGrpSpPr>
          <p:cNvPr id="10" name="Group 9">
            <a:extLst>
              <a:ext uri="{FF2B5EF4-FFF2-40B4-BE49-F238E27FC236}">
                <a16:creationId xmlns:a16="http://schemas.microsoft.com/office/drawing/2014/main" id="{C46192C9-CCCC-C220-8878-B4223811F33B}"/>
              </a:ext>
            </a:extLst>
          </p:cNvPr>
          <p:cNvGrpSpPr/>
          <p:nvPr/>
        </p:nvGrpSpPr>
        <p:grpSpPr>
          <a:xfrm>
            <a:off x="108442" y="142912"/>
            <a:ext cx="882158" cy="882158"/>
            <a:chOff x="146542" y="146542"/>
            <a:chExt cx="882158" cy="882158"/>
          </a:xfrm>
        </p:grpSpPr>
        <p:sp>
          <p:nvSpPr>
            <p:cNvPr id="11" name="Freeform 4">
              <a:extLst>
                <a:ext uri="{FF2B5EF4-FFF2-40B4-BE49-F238E27FC236}">
                  <a16:creationId xmlns:a16="http://schemas.microsoft.com/office/drawing/2014/main" id="{ED142095-2050-5511-E809-825D3F2B1E98}"/>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2" name="TextBox 5">
              <a:extLst>
                <a:ext uri="{FF2B5EF4-FFF2-40B4-BE49-F238E27FC236}">
                  <a16:creationId xmlns:a16="http://schemas.microsoft.com/office/drawing/2014/main" id="{CC08630D-66AA-9648-E27B-4DBF6E3B805D}"/>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3" name="Group 12">
            <a:extLst>
              <a:ext uri="{FF2B5EF4-FFF2-40B4-BE49-F238E27FC236}">
                <a16:creationId xmlns:a16="http://schemas.microsoft.com/office/drawing/2014/main" id="{B8BAC9EE-6439-9FE4-C361-A11163E4B468}"/>
              </a:ext>
            </a:extLst>
          </p:cNvPr>
          <p:cNvGrpSpPr/>
          <p:nvPr/>
        </p:nvGrpSpPr>
        <p:grpSpPr>
          <a:xfrm>
            <a:off x="139562" y="901854"/>
            <a:ext cx="851038" cy="1193646"/>
            <a:chOff x="928388" y="5956300"/>
            <a:chExt cx="851038" cy="1193646"/>
          </a:xfrm>
        </p:grpSpPr>
        <p:sp>
          <p:nvSpPr>
            <p:cNvPr id="14" name="Freeform 14">
              <a:extLst>
                <a:ext uri="{FF2B5EF4-FFF2-40B4-BE49-F238E27FC236}">
                  <a16:creationId xmlns:a16="http://schemas.microsoft.com/office/drawing/2014/main" id="{780F5F89-E1FE-EA81-445A-04EBEC6C3B4F}"/>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5" name="TextBox 15">
              <a:extLst>
                <a:ext uri="{FF2B5EF4-FFF2-40B4-BE49-F238E27FC236}">
                  <a16:creationId xmlns:a16="http://schemas.microsoft.com/office/drawing/2014/main" id="{6FD7FE46-392A-2250-50D7-D4F89F2EAA13}"/>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2" name="Rectangle: Rounded Corners 1">
            <a:extLst>
              <a:ext uri="{FF2B5EF4-FFF2-40B4-BE49-F238E27FC236}">
                <a16:creationId xmlns:a16="http://schemas.microsoft.com/office/drawing/2014/main" id="{1264B322-798E-7793-36F7-0E95A295A725}"/>
              </a:ext>
            </a:extLst>
          </p:cNvPr>
          <p:cNvSpPr/>
          <p:nvPr/>
        </p:nvSpPr>
        <p:spPr>
          <a:xfrm>
            <a:off x="12536819" y="4186584"/>
            <a:ext cx="5217781" cy="7050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1721025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5875" y="-43958"/>
            <a:ext cx="16470018" cy="104868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WHONET webinar on resistance profiles</a:t>
            </a:r>
          </a:p>
        </p:txBody>
      </p:sp>
      <p:sp>
        <p:nvSpPr>
          <p:cNvPr id="4" name="TextBox 4"/>
          <p:cNvSpPr txBox="1"/>
          <p:nvPr/>
        </p:nvSpPr>
        <p:spPr>
          <a:xfrm>
            <a:off x="1676400" y="1104900"/>
            <a:ext cx="16309493" cy="3085588"/>
          </a:xfrm>
          <a:prstGeom prst="rect">
            <a:avLst/>
          </a:prstGeom>
        </p:spPr>
        <p:txBody>
          <a:bodyPr wrap="square" lIns="0" tIns="0" rIns="0" bIns="0" rtlCol="0" anchor="t">
            <a:spAutoFit/>
          </a:bodyPr>
          <a:lstStyle/>
          <a:p>
            <a:pPr marL="457200" indent="-457200">
              <a:lnSpc>
                <a:spcPts val="4936"/>
              </a:lnSpc>
              <a:buFont typeface="Arial" panose="020B0604020202020204" pitchFamily="34" charset="0"/>
              <a:buChar char="•"/>
            </a:pPr>
            <a:r>
              <a:rPr lang="en-US" sz="2800" spc="-7" dirty="0">
                <a:solidFill>
                  <a:srgbClr val="0B3A7F"/>
                </a:solidFill>
                <a:latin typeface="Atkinson Hyperlegible" pitchFamily="2" charset="0"/>
              </a:rPr>
              <a:t>A two-hour webinar was held in November 2023:  “WHONET and multidrug resistance”. </a:t>
            </a:r>
            <a:r>
              <a:rPr lang="en-US" sz="2800" spc="-7" dirty="0">
                <a:solidFill>
                  <a:srgbClr val="0B3A7F"/>
                </a:solidFill>
                <a:latin typeface="Atkinson Hyperlegible" pitchFamily="2" charset="0"/>
                <a:hlinkClick r:id="rId2"/>
              </a:rPr>
              <a:t>www.whonet.org/webinars.html</a:t>
            </a:r>
            <a:endParaRPr lang="en-US" sz="2800" spc="-7" dirty="0">
              <a:solidFill>
                <a:srgbClr val="0B3A7F"/>
              </a:solidFill>
              <a:latin typeface="Atkinson Hyperlegible" pitchFamily="2" charset="0"/>
            </a:endParaRPr>
          </a:p>
          <a:p>
            <a:pPr marL="457200" indent="-457200">
              <a:lnSpc>
                <a:spcPts val="4936"/>
              </a:lnSpc>
              <a:buFont typeface="Arial" panose="020B0604020202020204" pitchFamily="34" charset="0"/>
              <a:buChar char="•"/>
            </a:pPr>
            <a:r>
              <a:rPr lang="en-US" sz="2800" spc="-7" dirty="0">
                <a:solidFill>
                  <a:srgbClr val="0B3A7F"/>
                </a:solidFill>
                <a:latin typeface="Atkinson Hyperlegible" pitchFamily="2" charset="0"/>
              </a:rPr>
              <a:t>There is no requirement to listen to this webinar.  It is not a part of the WHONET Training Course.  </a:t>
            </a:r>
          </a:p>
          <a:p>
            <a:pPr algn="l">
              <a:lnSpc>
                <a:spcPts val="4936"/>
              </a:lnSpc>
            </a:pPr>
            <a:endParaRPr lang="en-US" sz="2800" spc="-7" dirty="0">
              <a:solidFill>
                <a:srgbClr val="0B3A7F"/>
              </a:solidFill>
              <a:latin typeface="Atkinson Hyperlegible" pitchFamily="2" charset="0"/>
            </a:endParaRPr>
          </a:p>
          <a:p>
            <a:pPr algn="l">
              <a:lnSpc>
                <a:spcPts val="4936"/>
              </a:lnSpc>
            </a:pPr>
            <a:endParaRPr lang="en-US" sz="2800" spc="-7" dirty="0">
              <a:solidFill>
                <a:srgbClr val="0B3A7F"/>
              </a:solidFill>
              <a:latin typeface="Atkinson Hyperlegible" pitchFamily="2" charset="0"/>
            </a:endParaRPr>
          </a:p>
        </p:txBody>
      </p:sp>
      <p:pic>
        <p:nvPicPr>
          <p:cNvPr id="8" name="Picture 7">
            <a:extLst>
              <a:ext uri="{FF2B5EF4-FFF2-40B4-BE49-F238E27FC236}">
                <a16:creationId xmlns:a16="http://schemas.microsoft.com/office/drawing/2014/main" id="{18E9176C-EB8E-3698-D5CF-10921B6765C0}"/>
              </a:ext>
            </a:extLst>
          </p:cNvPr>
          <p:cNvPicPr>
            <a:picLocks noChangeAspect="1"/>
          </p:cNvPicPr>
          <p:nvPr/>
        </p:nvPicPr>
        <p:blipFill>
          <a:blip r:embed="rId3"/>
          <a:stretch>
            <a:fillRect/>
          </a:stretch>
        </p:blipFill>
        <p:spPr>
          <a:xfrm>
            <a:off x="3429000" y="3771900"/>
            <a:ext cx="11201400" cy="5919490"/>
          </a:xfrm>
          <a:prstGeom prst="rect">
            <a:avLst/>
          </a:prstGeom>
        </p:spPr>
      </p:pic>
      <p:grpSp>
        <p:nvGrpSpPr>
          <p:cNvPr id="15" name="Group 14">
            <a:extLst>
              <a:ext uri="{FF2B5EF4-FFF2-40B4-BE49-F238E27FC236}">
                <a16:creationId xmlns:a16="http://schemas.microsoft.com/office/drawing/2014/main" id="{260ACC84-AE4E-C569-7ABD-F34C4151C804}"/>
              </a:ext>
            </a:extLst>
          </p:cNvPr>
          <p:cNvGrpSpPr/>
          <p:nvPr/>
        </p:nvGrpSpPr>
        <p:grpSpPr>
          <a:xfrm>
            <a:off x="108442" y="142912"/>
            <a:ext cx="882158" cy="882158"/>
            <a:chOff x="146542" y="146542"/>
            <a:chExt cx="882158" cy="882158"/>
          </a:xfrm>
        </p:grpSpPr>
        <p:sp>
          <p:nvSpPr>
            <p:cNvPr id="16" name="Freeform 4">
              <a:extLst>
                <a:ext uri="{FF2B5EF4-FFF2-40B4-BE49-F238E27FC236}">
                  <a16:creationId xmlns:a16="http://schemas.microsoft.com/office/drawing/2014/main" id="{4AA14678-E274-CA19-A710-21A46000C189}"/>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7" name="TextBox 5">
              <a:extLst>
                <a:ext uri="{FF2B5EF4-FFF2-40B4-BE49-F238E27FC236}">
                  <a16:creationId xmlns:a16="http://schemas.microsoft.com/office/drawing/2014/main" id="{B8459C9D-12B6-7F41-ECAC-75C7FE80985A}"/>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8" name="Group 17">
            <a:extLst>
              <a:ext uri="{FF2B5EF4-FFF2-40B4-BE49-F238E27FC236}">
                <a16:creationId xmlns:a16="http://schemas.microsoft.com/office/drawing/2014/main" id="{BE9CCF91-CB9B-4BCA-4DBF-A6DA84F9EB06}"/>
              </a:ext>
            </a:extLst>
          </p:cNvPr>
          <p:cNvGrpSpPr/>
          <p:nvPr/>
        </p:nvGrpSpPr>
        <p:grpSpPr>
          <a:xfrm>
            <a:off x="139562" y="901854"/>
            <a:ext cx="851038" cy="1193646"/>
            <a:chOff x="928388" y="5956300"/>
            <a:chExt cx="851038" cy="1193646"/>
          </a:xfrm>
        </p:grpSpPr>
        <p:sp>
          <p:nvSpPr>
            <p:cNvPr id="19" name="Freeform 14">
              <a:extLst>
                <a:ext uri="{FF2B5EF4-FFF2-40B4-BE49-F238E27FC236}">
                  <a16:creationId xmlns:a16="http://schemas.microsoft.com/office/drawing/2014/main" id="{11BEDFD8-83E0-0D25-19C0-EB44982A261D}"/>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20" name="TextBox 15">
              <a:extLst>
                <a:ext uri="{FF2B5EF4-FFF2-40B4-BE49-F238E27FC236}">
                  <a16:creationId xmlns:a16="http://schemas.microsoft.com/office/drawing/2014/main" id="{BF859738-BED6-F8AC-477A-85990F235F1A}"/>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Tree>
    <p:extLst>
      <p:ext uri="{BB962C8B-B14F-4D97-AF65-F5344CB8AC3E}">
        <p14:creationId xmlns:p14="http://schemas.microsoft.com/office/powerpoint/2010/main" val="1574261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DFCC8-1A07-1061-B012-9894029E60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46D4543-1298-D9C8-80EA-C92EFA3D7828}"/>
              </a:ext>
            </a:extLst>
          </p:cNvPr>
          <p:cNvSpPr txBox="1"/>
          <p:nvPr/>
        </p:nvSpPr>
        <p:spPr>
          <a:xfrm>
            <a:off x="1277366" y="-38100"/>
            <a:ext cx="18229834" cy="1095941"/>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5. Data analysis and interpretation</a:t>
            </a:r>
          </a:p>
        </p:txBody>
      </p:sp>
      <p:sp>
        <p:nvSpPr>
          <p:cNvPr id="3" name="TextBox 3">
            <a:extLst>
              <a:ext uri="{FF2B5EF4-FFF2-40B4-BE49-F238E27FC236}">
                <a16:creationId xmlns:a16="http://schemas.microsoft.com/office/drawing/2014/main" id="{D46978DC-BB00-3996-A425-AF54496B0003}"/>
              </a:ext>
            </a:extLst>
          </p:cNvPr>
          <p:cNvSpPr txBox="1"/>
          <p:nvPr/>
        </p:nvSpPr>
        <p:spPr>
          <a:xfrm>
            <a:off x="2438399" y="2701971"/>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%RIS and test measurements</a:t>
            </a:r>
          </a:p>
        </p:txBody>
      </p:sp>
      <p:grpSp>
        <p:nvGrpSpPr>
          <p:cNvPr id="20" name="Group 19">
            <a:extLst>
              <a:ext uri="{FF2B5EF4-FFF2-40B4-BE49-F238E27FC236}">
                <a16:creationId xmlns:a16="http://schemas.microsoft.com/office/drawing/2014/main" id="{0F6542AB-CCEA-591D-9DF6-4C07F0DFD9E7}"/>
              </a:ext>
            </a:extLst>
          </p:cNvPr>
          <p:cNvGrpSpPr/>
          <p:nvPr/>
        </p:nvGrpSpPr>
        <p:grpSpPr>
          <a:xfrm>
            <a:off x="1141591" y="1143000"/>
            <a:ext cx="851038" cy="1201250"/>
            <a:chOff x="912991" y="1143000"/>
            <a:chExt cx="851038" cy="1201250"/>
          </a:xfrm>
        </p:grpSpPr>
        <p:sp>
          <p:nvSpPr>
            <p:cNvPr id="6" name="Freeform 6">
              <a:extLst>
                <a:ext uri="{FF2B5EF4-FFF2-40B4-BE49-F238E27FC236}">
                  <a16:creationId xmlns:a16="http://schemas.microsoft.com/office/drawing/2014/main" id="{E0B87FC9-3658-92F2-1312-BEF7172EF3D0}"/>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a:extLst>
                <a:ext uri="{FF2B5EF4-FFF2-40B4-BE49-F238E27FC236}">
                  <a16:creationId xmlns:a16="http://schemas.microsoft.com/office/drawing/2014/main" id="{6FB848A7-1D07-CD19-8CD1-306C9D246ADC}"/>
                </a:ext>
              </a:extLst>
            </p:cNvPr>
            <p:cNvSpPr txBox="1"/>
            <p:nvPr/>
          </p:nvSpPr>
          <p:spPr>
            <a:xfrm>
              <a:off x="1153431" y="11430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grpSp>
      <p:grpSp>
        <p:nvGrpSpPr>
          <p:cNvPr id="21" name="Group 20">
            <a:extLst>
              <a:ext uri="{FF2B5EF4-FFF2-40B4-BE49-F238E27FC236}">
                <a16:creationId xmlns:a16="http://schemas.microsoft.com/office/drawing/2014/main" id="{455A9543-5A2B-01EA-3985-BBFDB0682768}"/>
              </a:ext>
            </a:extLst>
          </p:cNvPr>
          <p:cNvGrpSpPr/>
          <p:nvPr/>
        </p:nvGrpSpPr>
        <p:grpSpPr>
          <a:xfrm>
            <a:off x="1156988" y="2293741"/>
            <a:ext cx="851038" cy="1244446"/>
            <a:chOff x="928388" y="2293741"/>
            <a:chExt cx="851038" cy="1244446"/>
          </a:xfrm>
        </p:grpSpPr>
        <p:sp>
          <p:nvSpPr>
            <p:cNvPr id="8" name="Freeform 8">
              <a:extLst>
                <a:ext uri="{FF2B5EF4-FFF2-40B4-BE49-F238E27FC236}">
                  <a16:creationId xmlns:a16="http://schemas.microsoft.com/office/drawing/2014/main" id="{F4C69035-AD71-AB16-0448-1D90671E6DF0}"/>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a:extLst>
                <a:ext uri="{FF2B5EF4-FFF2-40B4-BE49-F238E27FC236}">
                  <a16:creationId xmlns:a16="http://schemas.microsoft.com/office/drawing/2014/main" id="{35828363-4EE5-7CEA-4D30-8434F9D9652F}"/>
                </a:ext>
              </a:extLst>
            </p:cNvPr>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2" name="Group 21">
            <a:extLst>
              <a:ext uri="{FF2B5EF4-FFF2-40B4-BE49-F238E27FC236}">
                <a16:creationId xmlns:a16="http://schemas.microsoft.com/office/drawing/2014/main" id="{9DBF9044-747B-BF80-8B06-D0F7266182DF}"/>
              </a:ext>
            </a:extLst>
          </p:cNvPr>
          <p:cNvGrpSpPr/>
          <p:nvPr/>
        </p:nvGrpSpPr>
        <p:grpSpPr>
          <a:xfrm>
            <a:off x="1156988" y="3487679"/>
            <a:ext cx="851038" cy="1211321"/>
            <a:chOff x="928388" y="3487679"/>
            <a:chExt cx="851038" cy="1211321"/>
          </a:xfrm>
        </p:grpSpPr>
        <p:sp>
          <p:nvSpPr>
            <p:cNvPr id="10" name="Freeform 10">
              <a:extLst>
                <a:ext uri="{FF2B5EF4-FFF2-40B4-BE49-F238E27FC236}">
                  <a16:creationId xmlns:a16="http://schemas.microsoft.com/office/drawing/2014/main" id="{32FFA06E-9098-108A-582E-505498685CC2}"/>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2CB002EF-59CA-16A8-DDA2-8FF8FEB136A6}"/>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grpSp>
        <p:nvGrpSpPr>
          <p:cNvPr id="23" name="Group 22">
            <a:extLst>
              <a:ext uri="{FF2B5EF4-FFF2-40B4-BE49-F238E27FC236}">
                <a16:creationId xmlns:a16="http://schemas.microsoft.com/office/drawing/2014/main" id="{9C121C8B-5C35-48D3-2C2E-D21FBC43A6A2}"/>
              </a:ext>
            </a:extLst>
          </p:cNvPr>
          <p:cNvGrpSpPr/>
          <p:nvPr/>
        </p:nvGrpSpPr>
        <p:grpSpPr>
          <a:xfrm>
            <a:off x="1162859" y="4745116"/>
            <a:ext cx="851038" cy="1180946"/>
            <a:chOff x="934259" y="4745116"/>
            <a:chExt cx="851038" cy="1180946"/>
          </a:xfrm>
        </p:grpSpPr>
        <p:sp>
          <p:nvSpPr>
            <p:cNvPr id="12" name="Freeform 12">
              <a:extLst>
                <a:ext uri="{FF2B5EF4-FFF2-40B4-BE49-F238E27FC236}">
                  <a16:creationId xmlns:a16="http://schemas.microsoft.com/office/drawing/2014/main" id="{26539BE2-A5DA-CB9B-A96D-9016EF636CDB}"/>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D1EC12CA-EB3F-94A7-105A-8B4B39A9A6BE}"/>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a:extLst>
              <a:ext uri="{FF2B5EF4-FFF2-40B4-BE49-F238E27FC236}">
                <a16:creationId xmlns:a16="http://schemas.microsoft.com/office/drawing/2014/main" id="{5FE88BCF-04D3-CCA8-C1CA-35CDFF6160C2}"/>
              </a:ext>
            </a:extLst>
          </p:cNvPr>
          <p:cNvSpPr txBox="1"/>
          <p:nvPr/>
        </p:nvSpPr>
        <p:spPr>
          <a:xfrm>
            <a:off x="2447563" y="3924300"/>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Isolate listing and summary</a:t>
            </a:r>
          </a:p>
        </p:txBody>
      </p:sp>
      <p:sp>
        <p:nvSpPr>
          <p:cNvPr id="17" name="TextBox 17">
            <a:extLst>
              <a:ext uri="{FF2B5EF4-FFF2-40B4-BE49-F238E27FC236}">
                <a16:creationId xmlns:a16="http://schemas.microsoft.com/office/drawing/2014/main" id="{7B23EB89-14FD-DBDA-816C-7301A8D701E6}"/>
              </a:ext>
            </a:extLst>
          </p:cNvPr>
          <p:cNvSpPr txBox="1"/>
          <p:nvPr/>
        </p:nvSpPr>
        <p:spPr>
          <a:xfrm>
            <a:off x="2447563" y="5057318"/>
            <a:ext cx="11094552" cy="1744517"/>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Scatterplot</a:t>
            </a:r>
          </a:p>
          <a:p>
            <a:pPr algn="l">
              <a:lnSpc>
                <a:spcPts val="7068"/>
              </a:lnSpc>
            </a:pPr>
            <a:endParaRPr lang="en-US" sz="4200" spc="-8" dirty="0">
              <a:solidFill>
                <a:srgbClr val="0B3A7F"/>
              </a:solidFill>
              <a:latin typeface="Atkinson Hyperlegible" pitchFamily="2" charset="0"/>
            </a:endParaRPr>
          </a:p>
        </p:txBody>
      </p:sp>
      <p:sp>
        <p:nvSpPr>
          <p:cNvPr id="19" name="TextBox 19">
            <a:extLst>
              <a:ext uri="{FF2B5EF4-FFF2-40B4-BE49-F238E27FC236}">
                <a16:creationId xmlns:a16="http://schemas.microsoft.com/office/drawing/2014/main" id="{C0FE4022-E5BC-FE8D-3BA8-8C5A940E1521}"/>
              </a:ext>
            </a:extLst>
          </p:cNvPr>
          <p:cNvSpPr txBox="1"/>
          <p:nvPr/>
        </p:nvSpPr>
        <p:spPr>
          <a:xfrm>
            <a:off x="2447563" y="62003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Resistance profiles</a:t>
            </a:r>
          </a:p>
        </p:txBody>
      </p:sp>
      <p:grpSp>
        <p:nvGrpSpPr>
          <p:cNvPr id="27" name="Group 26">
            <a:extLst>
              <a:ext uri="{FF2B5EF4-FFF2-40B4-BE49-F238E27FC236}">
                <a16:creationId xmlns:a16="http://schemas.microsoft.com/office/drawing/2014/main" id="{5C676670-DA26-25E4-03CC-9B257F09D80B}"/>
              </a:ext>
            </a:extLst>
          </p:cNvPr>
          <p:cNvGrpSpPr/>
          <p:nvPr/>
        </p:nvGrpSpPr>
        <p:grpSpPr>
          <a:xfrm>
            <a:off x="1156988" y="5956300"/>
            <a:ext cx="851038" cy="1193646"/>
            <a:chOff x="928388" y="5956300"/>
            <a:chExt cx="851038" cy="1193646"/>
          </a:xfrm>
        </p:grpSpPr>
        <p:sp>
          <p:nvSpPr>
            <p:cNvPr id="24" name="Freeform 14">
              <a:extLst>
                <a:ext uri="{FF2B5EF4-FFF2-40B4-BE49-F238E27FC236}">
                  <a16:creationId xmlns:a16="http://schemas.microsoft.com/office/drawing/2014/main" id="{7FEFC803-0F8A-20F6-0C71-4D0B9077C51B}"/>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25" name="TextBox 15">
              <a:extLst>
                <a:ext uri="{FF2B5EF4-FFF2-40B4-BE49-F238E27FC236}">
                  <a16:creationId xmlns:a16="http://schemas.microsoft.com/office/drawing/2014/main" id="{131D428A-3624-259A-D246-D9DF16D0AA01}"/>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26" name="TextBox 18">
            <a:extLst>
              <a:ext uri="{FF2B5EF4-FFF2-40B4-BE49-F238E27FC236}">
                <a16:creationId xmlns:a16="http://schemas.microsoft.com/office/drawing/2014/main" id="{21C8AE21-991F-A6B4-D8D0-BF496C5ADEF5}"/>
              </a:ext>
            </a:extLst>
          </p:cNvPr>
          <p:cNvSpPr txBox="1"/>
          <p:nvPr/>
        </p:nvSpPr>
        <p:spPr>
          <a:xfrm>
            <a:off x="2447563" y="7668082"/>
            <a:ext cx="11094552" cy="828218"/>
          </a:xfrm>
          <a:prstGeom prst="rect">
            <a:avLst/>
          </a:prstGeom>
        </p:spPr>
        <p:txBody>
          <a:bodyPr lIns="0" tIns="0" rIns="0" bIns="0" rtlCol="0" anchor="t">
            <a:spAutoFit/>
          </a:bodyPr>
          <a:lstStyle/>
          <a:p>
            <a:pPr algn="l">
              <a:lnSpc>
                <a:spcPts val="7068"/>
              </a:lnSpc>
            </a:pPr>
            <a:r>
              <a:rPr lang="en-US" sz="4200" b="1" spc="-8" dirty="0">
                <a:solidFill>
                  <a:srgbClr val="0B3A7F"/>
                </a:solidFill>
                <a:latin typeface="Atkinson Hyperlegible" pitchFamily="2" charset="0"/>
              </a:rPr>
              <a:t>Microbiology alerts</a:t>
            </a:r>
          </a:p>
        </p:txBody>
      </p:sp>
      <p:grpSp>
        <p:nvGrpSpPr>
          <p:cNvPr id="28" name="Group 27">
            <a:extLst>
              <a:ext uri="{FF2B5EF4-FFF2-40B4-BE49-F238E27FC236}">
                <a16:creationId xmlns:a16="http://schemas.microsoft.com/office/drawing/2014/main" id="{B8CEF4B7-B6E5-7651-01AA-D87723955CB2}"/>
              </a:ext>
            </a:extLst>
          </p:cNvPr>
          <p:cNvGrpSpPr/>
          <p:nvPr/>
        </p:nvGrpSpPr>
        <p:grpSpPr>
          <a:xfrm>
            <a:off x="1195634" y="7403813"/>
            <a:ext cx="851038" cy="1181525"/>
            <a:chOff x="967034" y="7403813"/>
            <a:chExt cx="851038" cy="1181525"/>
          </a:xfrm>
        </p:grpSpPr>
        <p:sp>
          <p:nvSpPr>
            <p:cNvPr id="29" name="Freeform 14">
              <a:extLst>
                <a:ext uri="{FF2B5EF4-FFF2-40B4-BE49-F238E27FC236}">
                  <a16:creationId xmlns:a16="http://schemas.microsoft.com/office/drawing/2014/main" id="{8130CFF1-E2A7-79D0-E086-40FC9753E7B8}"/>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0" name="TextBox 15">
              <a:extLst>
                <a:ext uri="{FF2B5EF4-FFF2-40B4-BE49-F238E27FC236}">
                  <a16:creationId xmlns:a16="http://schemas.microsoft.com/office/drawing/2014/main" id="{BBFEBA65-41A9-B264-C853-38DFB869A0B5}"/>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
        <p:nvSpPr>
          <p:cNvPr id="31" name="TextBox 18">
            <a:extLst>
              <a:ext uri="{FF2B5EF4-FFF2-40B4-BE49-F238E27FC236}">
                <a16:creationId xmlns:a16="http://schemas.microsoft.com/office/drawing/2014/main" id="{9A305328-FE3A-1FB1-A497-68F852ED8B1F}"/>
              </a:ext>
            </a:extLst>
          </p:cNvPr>
          <p:cNvSpPr txBox="1"/>
          <p:nvPr/>
        </p:nvSpPr>
        <p:spPr>
          <a:xfrm>
            <a:off x="2442922" y="89371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Cluster alerts</a:t>
            </a:r>
          </a:p>
        </p:txBody>
      </p:sp>
      <p:sp>
        <p:nvSpPr>
          <p:cNvPr id="18" name="TextBox 5">
            <a:extLst>
              <a:ext uri="{FF2B5EF4-FFF2-40B4-BE49-F238E27FC236}">
                <a16:creationId xmlns:a16="http://schemas.microsoft.com/office/drawing/2014/main" id="{9CDEC237-C959-7B3C-329B-7ED6B508C221}"/>
              </a:ext>
            </a:extLst>
          </p:cNvPr>
          <p:cNvSpPr txBox="1"/>
          <p:nvPr/>
        </p:nvSpPr>
        <p:spPr>
          <a:xfrm>
            <a:off x="676869" y="180548"/>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nvGrpSpPr>
          <p:cNvPr id="4" name="Group 3">
            <a:extLst>
              <a:ext uri="{FF2B5EF4-FFF2-40B4-BE49-F238E27FC236}">
                <a16:creationId xmlns:a16="http://schemas.microsoft.com/office/drawing/2014/main" id="{F9E375E1-615D-B1CE-E8A2-40B33BDFCA79}"/>
              </a:ext>
            </a:extLst>
          </p:cNvPr>
          <p:cNvGrpSpPr/>
          <p:nvPr/>
        </p:nvGrpSpPr>
        <p:grpSpPr>
          <a:xfrm>
            <a:off x="1221760" y="8686375"/>
            <a:ext cx="851038" cy="1181525"/>
            <a:chOff x="967034" y="7403813"/>
            <a:chExt cx="851038" cy="1181525"/>
          </a:xfrm>
        </p:grpSpPr>
        <p:sp>
          <p:nvSpPr>
            <p:cNvPr id="5" name="Freeform 14">
              <a:extLst>
                <a:ext uri="{FF2B5EF4-FFF2-40B4-BE49-F238E27FC236}">
                  <a16:creationId xmlns:a16="http://schemas.microsoft.com/office/drawing/2014/main" id="{1EBDCC80-8D96-C516-94CC-C9D0525381C4}"/>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2" name="TextBox 15">
              <a:extLst>
                <a:ext uri="{FF2B5EF4-FFF2-40B4-BE49-F238E27FC236}">
                  <a16:creationId xmlns:a16="http://schemas.microsoft.com/office/drawing/2014/main" id="{CA27A13E-8431-A04A-450A-1A9008E270E9}"/>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
        <p:nvSpPr>
          <p:cNvPr id="34" name="TextBox 3">
            <a:extLst>
              <a:ext uri="{FF2B5EF4-FFF2-40B4-BE49-F238E27FC236}">
                <a16:creationId xmlns:a16="http://schemas.microsoft.com/office/drawing/2014/main" id="{7B8F8426-1673-0FDB-B240-CBB23FA094AA}"/>
              </a:ext>
            </a:extLst>
          </p:cNvPr>
          <p:cNvSpPr txBox="1"/>
          <p:nvPr/>
        </p:nvSpPr>
        <p:spPr>
          <a:xfrm>
            <a:off x="2438400" y="1460500"/>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Objectives and principles</a:t>
            </a:r>
          </a:p>
        </p:txBody>
      </p:sp>
      <p:grpSp>
        <p:nvGrpSpPr>
          <p:cNvPr id="33" name="Group 32">
            <a:extLst>
              <a:ext uri="{FF2B5EF4-FFF2-40B4-BE49-F238E27FC236}">
                <a16:creationId xmlns:a16="http://schemas.microsoft.com/office/drawing/2014/main" id="{5B9326CC-3F55-74F5-576E-35759B26540C}"/>
              </a:ext>
            </a:extLst>
          </p:cNvPr>
          <p:cNvGrpSpPr/>
          <p:nvPr/>
        </p:nvGrpSpPr>
        <p:grpSpPr>
          <a:xfrm>
            <a:off x="337042" y="142912"/>
            <a:ext cx="882158" cy="882158"/>
            <a:chOff x="146542" y="146542"/>
            <a:chExt cx="882158" cy="882158"/>
          </a:xfrm>
        </p:grpSpPr>
        <p:sp>
          <p:nvSpPr>
            <p:cNvPr id="35" name="Freeform 4">
              <a:extLst>
                <a:ext uri="{FF2B5EF4-FFF2-40B4-BE49-F238E27FC236}">
                  <a16:creationId xmlns:a16="http://schemas.microsoft.com/office/drawing/2014/main" id="{E60D969C-215F-7188-FAE4-506928BB319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5">
              <a:extLst>
                <a:ext uri="{FF2B5EF4-FFF2-40B4-BE49-F238E27FC236}">
                  <a16:creationId xmlns:a16="http://schemas.microsoft.com/office/drawing/2014/main" id="{0ED71E0F-A4D6-BE05-3138-A0D525348407}"/>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spTree>
    <p:extLst>
      <p:ext uri="{BB962C8B-B14F-4D97-AF65-F5344CB8AC3E}">
        <p14:creationId xmlns:p14="http://schemas.microsoft.com/office/powerpoint/2010/main" val="397639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AF1BB384-C0E4-06F3-72CC-98A28BED6B5E}"/>
              </a:ext>
            </a:extLst>
          </p:cNvPr>
          <p:cNvSpPr txBox="1"/>
          <p:nvPr/>
        </p:nvSpPr>
        <p:spPr>
          <a:xfrm>
            <a:off x="1515875" y="-43958"/>
            <a:ext cx="16470018" cy="104868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Isolate alerts</a:t>
            </a:r>
          </a:p>
        </p:txBody>
      </p:sp>
      <p:pic>
        <p:nvPicPr>
          <p:cNvPr id="6" name="Picture 5">
            <a:extLst>
              <a:ext uri="{FF2B5EF4-FFF2-40B4-BE49-F238E27FC236}">
                <a16:creationId xmlns:a16="http://schemas.microsoft.com/office/drawing/2014/main" id="{98D0351F-3C7A-3858-C478-09F6803F02CD}"/>
              </a:ext>
            </a:extLst>
          </p:cNvPr>
          <p:cNvPicPr>
            <a:picLocks noChangeAspect="1"/>
          </p:cNvPicPr>
          <p:nvPr/>
        </p:nvPicPr>
        <p:blipFill>
          <a:blip r:embed="rId2"/>
          <a:stretch>
            <a:fillRect/>
          </a:stretch>
        </p:blipFill>
        <p:spPr>
          <a:xfrm>
            <a:off x="2705100" y="1262062"/>
            <a:ext cx="12877800" cy="7762875"/>
          </a:xfrm>
          <a:prstGeom prst="rect">
            <a:avLst/>
          </a:prstGeom>
        </p:spPr>
      </p:pic>
      <p:grpSp>
        <p:nvGrpSpPr>
          <p:cNvPr id="11" name="Group 10">
            <a:extLst>
              <a:ext uri="{FF2B5EF4-FFF2-40B4-BE49-F238E27FC236}">
                <a16:creationId xmlns:a16="http://schemas.microsoft.com/office/drawing/2014/main" id="{13DC4B12-5A8E-8D66-8631-F75A15115D5E}"/>
              </a:ext>
            </a:extLst>
          </p:cNvPr>
          <p:cNvGrpSpPr/>
          <p:nvPr/>
        </p:nvGrpSpPr>
        <p:grpSpPr>
          <a:xfrm>
            <a:off x="108442" y="142912"/>
            <a:ext cx="882158" cy="882158"/>
            <a:chOff x="146542" y="146542"/>
            <a:chExt cx="882158" cy="882158"/>
          </a:xfrm>
        </p:grpSpPr>
        <p:sp>
          <p:nvSpPr>
            <p:cNvPr id="12" name="Freeform 4">
              <a:extLst>
                <a:ext uri="{FF2B5EF4-FFF2-40B4-BE49-F238E27FC236}">
                  <a16:creationId xmlns:a16="http://schemas.microsoft.com/office/drawing/2014/main" id="{8B22E0DB-C8ED-7B1D-44E1-44EF5F77D309}"/>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3" name="TextBox 5">
              <a:extLst>
                <a:ext uri="{FF2B5EF4-FFF2-40B4-BE49-F238E27FC236}">
                  <a16:creationId xmlns:a16="http://schemas.microsoft.com/office/drawing/2014/main" id="{A8E2CB3A-4591-7A9E-1555-665FE713B676}"/>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8" name="Group 17">
            <a:extLst>
              <a:ext uri="{FF2B5EF4-FFF2-40B4-BE49-F238E27FC236}">
                <a16:creationId xmlns:a16="http://schemas.microsoft.com/office/drawing/2014/main" id="{2F58F01D-9382-021C-47FE-3AE7D310B0D9}"/>
              </a:ext>
            </a:extLst>
          </p:cNvPr>
          <p:cNvGrpSpPr/>
          <p:nvPr/>
        </p:nvGrpSpPr>
        <p:grpSpPr>
          <a:xfrm>
            <a:off x="139562" y="952500"/>
            <a:ext cx="851038" cy="1181525"/>
            <a:chOff x="967034" y="7403813"/>
            <a:chExt cx="851038" cy="1181525"/>
          </a:xfrm>
        </p:grpSpPr>
        <p:sp>
          <p:nvSpPr>
            <p:cNvPr id="19" name="Freeform 14">
              <a:extLst>
                <a:ext uri="{FF2B5EF4-FFF2-40B4-BE49-F238E27FC236}">
                  <a16:creationId xmlns:a16="http://schemas.microsoft.com/office/drawing/2014/main" id="{E5F7E6EC-6AE0-842D-4916-23CC4FD01EC3}"/>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Atkinson Hyperlegible" pitchFamily="2" charset="0"/>
              </a:endParaRPr>
            </a:p>
          </p:txBody>
        </p:sp>
        <p:sp>
          <p:nvSpPr>
            <p:cNvPr id="20" name="TextBox 15">
              <a:extLst>
                <a:ext uri="{FF2B5EF4-FFF2-40B4-BE49-F238E27FC236}">
                  <a16:creationId xmlns:a16="http://schemas.microsoft.com/office/drawing/2014/main" id="{088997CC-9992-EC69-B384-65D6D1189826}"/>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
        <p:nvSpPr>
          <p:cNvPr id="3" name="Rectangle: Rounded Corners 2">
            <a:extLst>
              <a:ext uri="{FF2B5EF4-FFF2-40B4-BE49-F238E27FC236}">
                <a16:creationId xmlns:a16="http://schemas.microsoft.com/office/drawing/2014/main" id="{816A5BE7-1AFB-57A8-B992-948E0DDADDB3}"/>
              </a:ext>
            </a:extLst>
          </p:cNvPr>
          <p:cNvSpPr/>
          <p:nvPr/>
        </p:nvSpPr>
        <p:spPr>
          <a:xfrm>
            <a:off x="2914381" y="2122053"/>
            <a:ext cx="2434133" cy="1662547"/>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tkinson Hyperlegible" pitchFamily="2" charset="0"/>
              </a:rPr>
              <a:t>x</a:t>
            </a:r>
          </a:p>
        </p:txBody>
      </p:sp>
      <p:sp>
        <p:nvSpPr>
          <p:cNvPr id="5" name="Rectangle: Rounded Corners 4">
            <a:extLst>
              <a:ext uri="{FF2B5EF4-FFF2-40B4-BE49-F238E27FC236}">
                <a16:creationId xmlns:a16="http://schemas.microsoft.com/office/drawing/2014/main" id="{ABA82BBB-E3F3-B39C-CC2C-8ADF06C60595}"/>
              </a:ext>
            </a:extLst>
          </p:cNvPr>
          <p:cNvSpPr/>
          <p:nvPr/>
        </p:nvSpPr>
        <p:spPr>
          <a:xfrm>
            <a:off x="2895600" y="3806390"/>
            <a:ext cx="2434133" cy="1032310"/>
          </a:xfrm>
          <a:prstGeom prst="roundRect">
            <a:avLst/>
          </a:prstGeom>
          <a:noFill/>
          <a:ln w="1016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tkinson Hyperlegible" pitchFamily="2" charset="0"/>
              </a:rPr>
              <a:t>x</a:t>
            </a:r>
          </a:p>
        </p:txBody>
      </p:sp>
    </p:spTree>
    <p:extLst>
      <p:ext uri="{BB962C8B-B14F-4D97-AF65-F5344CB8AC3E}">
        <p14:creationId xmlns:p14="http://schemas.microsoft.com/office/powerpoint/2010/main" val="579184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D0DD-8FBE-5423-C646-8492CC75C12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A16A3D9-60D7-B12A-DE38-EE7E139954F0}"/>
              </a:ext>
            </a:extLst>
          </p:cNvPr>
          <p:cNvSpPr txBox="1"/>
          <p:nvPr/>
        </p:nvSpPr>
        <p:spPr>
          <a:xfrm>
            <a:off x="1501361"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Three output formats</a:t>
            </a:r>
          </a:p>
        </p:txBody>
      </p:sp>
      <p:sp>
        <p:nvSpPr>
          <p:cNvPr id="4" name="TextBox 4">
            <a:extLst>
              <a:ext uri="{FF2B5EF4-FFF2-40B4-BE49-F238E27FC236}">
                <a16:creationId xmlns:a16="http://schemas.microsoft.com/office/drawing/2014/main" id="{D577CF35-2EC3-5BF1-7C1F-A107DE9A80C4}"/>
              </a:ext>
            </a:extLst>
          </p:cNvPr>
          <p:cNvSpPr txBox="1"/>
          <p:nvPr/>
        </p:nvSpPr>
        <p:spPr>
          <a:xfrm>
            <a:off x="2057399" y="1257300"/>
            <a:ext cx="15913979" cy="8751883"/>
          </a:xfrm>
          <a:prstGeom prst="rect">
            <a:avLst/>
          </a:prstGeom>
        </p:spPr>
        <p:txBody>
          <a:bodyPr wrap="square" lIns="0" tIns="0" rIns="0" bIns="0" rtlCol="0" anchor="t">
            <a:spAutoFit/>
          </a:bodyPr>
          <a:lstStyle/>
          <a:p>
            <a:pPr marL="742950" indent="-742950" algn="l">
              <a:lnSpc>
                <a:spcPts val="4936"/>
              </a:lnSpc>
              <a:buFont typeface="+mj-lt"/>
              <a:buAutoNum type="arabicPeriod"/>
            </a:pPr>
            <a:r>
              <a:rPr lang="en-US" sz="3526" b="1" spc="-7" dirty="0">
                <a:solidFill>
                  <a:srgbClr val="0B3A7F"/>
                </a:solidFill>
                <a:latin typeface="Atkinson Hyperlegible" pitchFamily="2" charset="0"/>
              </a:rPr>
              <a:t>Microbiological alerts – Listing</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One row = One isolate</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You will see a list of isolates that satisfy at least one of the “alert” rules.  Rules are categorized in two ways:</a:t>
            </a:r>
          </a:p>
          <a:p>
            <a:pPr marL="2571750" lvl="4" indent="-742950">
              <a:lnSpc>
                <a:spcPts val="4936"/>
              </a:lnSpc>
              <a:buFont typeface="Arial" panose="020B0604020202020204" pitchFamily="34" charset="0"/>
              <a:buChar char="•"/>
            </a:pPr>
            <a:r>
              <a:rPr lang="en-US" sz="3526" spc="-7" dirty="0">
                <a:solidFill>
                  <a:srgbClr val="0B3A7F"/>
                </a:solidFill>
                <a:latin typeface="Atkinson Hyperlegible" pitchFamily="2" charset="0"/>
              </a:rPr>
              <a:t>Important species, Important resistance, Quality control</a:t>
            </a:r>
          </a:p>
          <a:p>
            <a:pPr marL="2571750" lvl="4" indent="-742950">
              <a:lnSpc>
                <a:spcPts val="4936"/>
              </a:lnSpc>
              <a:buFont typeface="Arial" panose="020B0604020202020204" pitchFamily="34" charset="0"/>
              <a:buChar char="•"/>
            </a:pPr>
            <a:r>
              <a:rPr lang="en-US" sz="3526" spc="-7" dirty="0">
                <a:solidFill>
                  <a:srgbClr val="0B3A7F"/>
                </a:solidFill>
                <a:latin typeface="Atkinson Hyperlegible" pitchFamily="2" charset="0"/>
              </a:rPr>
              <a:t>High priority, medium priority, low priority</a:t>
            </a:r>
          </a:p>
          <a:p>
            <a:pPr marL="742950" indent="-742950">
              <a:lnSpc>
                <a:spcPts val="4936"/>
              </a:lnSpc>
              <a:buFont typeface="+mj-lt"/>
              <a:buAutoNum type="arabicPeriod"/>
            </a:pPr>
            <a:r>
              <a:rPr lang="en-US" sz="3526" b="1" spc="-7" dirty="0">
                <a:solidFill>
                  <a:srgbClr val="0B3A7F"/>
                </a:solidFill>
                <a:latin typeface="Atkinson Hyperlegible" pitchFamily="2" charset="0"/>
              </a:rPr>
              <a:t>Microbiology alerts – Summary</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One row = One kind of alert</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You will see the “Number of isolates” for each rule for each laboratory included in the analysis.</a:t>
            </a:r>
          </a:p>
          <a:p>
            <a:pPr marL="742950" indent="-742950">
              <a:lnSpc>
                <a:spcPts val="4936"/>
              </a:lnSpc>
              <a:buFont typeface="+mj-lt"/>
              <a:buAutoNum type="arabicPeriod"/>
            </a:pPr>
            <a:r>
              <a:rPr lang="en-US" sz="3526" b="1" spc="-7" dirty="0" err="1">
                <a:solidFill>
                  <a:srgbClr val="0B3A7F"/>
                </a:solidFill>
                <a:latin typeface="Atkinson Hyperlegible" pitchFamily="2" charset="0"/>
              </a:rPr>
              <a:t>BacTrack</a:t>
            </a:r>
            <a:r>
              <a:rPr lang="en-US" sz="3526" b="1" spc="-7" dirty="0">
                <a:solidFill>
                  <a:srgbClr val="0B3A7F"/>
                </a:solidFill>
                <a:latin typeface="Atkinson Hyperlegible" pitchFamily="2" charset="0"/>
              </a:rPr>
              <a:t> dictionary</a:t>
            </a:r>
          </a:p>
          <a:p>
            <a:pPr marL="1485900" lvl="2" indent="-571500">
              <a:lnSpc>
                <a:spcPts val="4936"/>
              </a:lnSpc>
              <a:buFont typeface="Arial" panose="020B0604020202020204" pitchFamily="34" charset="0"/>
              <a:buChar char="•"/>
            </a:pPr>
            <a:r>
              <a:rPr lang="en-US" sz="3526" spc="-7" dirty="0">
                <a:solidFill>
                  <a:srgbClr val="0B3A7F"/>
                </a:solidFill>
                <a:latin typeface="Atkinson Hyperlegible" pitchFamily="2" charset="0"/>
              </a:rPr>
              <a:t>WHONET will create a dictionary file with historical data that can be used in data entry to provide feedback to the user.</a:t>
            </a:r>
          </a:p>
          <a:p>
            <a:pPr marL="742950" indent="-742950">
              <a:lnSpc>
                <a:spcPts val="4936"/>
              </a:lnSpc>
              <a:buFont typeface="+mj-lt"/>
              <a:buAutoNum type="arabicPeriod"/>
            </a:pPr>
            <a:endParaRPr lang="en-US" sz="3526" spc="-7" dirty="0">
              <a:solidFill>
                <a:srgbClr val="0B3A7F"/>
              </a:solidFill>
              <a:latin typeface="Atkinson Hyperlegible" pitchFamily="2" charset="0"/>
            </a:endParaRPr>
          </a:p>
        </p:txBody>
      </p:sp>
      <p:grpSp>
        <p:nvGrpSpPr>
          <p:cNvPr id="6" name="Group 5">
            <a:extLst>
              <a:ext uri="{FF2B5EF4-FFF2-40B4-BE49-F238E27FC236}">
                <a16:creationId xmlns:a16="http://schemas.microsoft.com/office/drawing/2014/main" id="{4A06D181-C934-2303-9F04-6ACA03291C10}"/>
              </a:ext>
            </a:extLst>
          </p:cNvPr>
          <p:cNvGrpSpPr/>
          <p:nvPr/>
        </p:nvGrpSpPr>
        <p:grpSpPr>
          <a:xfrm>
            <a:off x="108442" y="142912"/>
            <a:ext cx="882158" cy="882158"/>
            <a:chOff x="146542" y="146542"/>
            <a:chExt cx="882158" cy="882158"/>
          </a:xfrm>
        </p:grpSpPr>
        <p:sp>
          <p:nvSpPr>
            <p:cNvPr id="7" name="Freeform 4">
              <a:extLst>
                <a:ext uri="{FF2B5EF4-FFF2-40B4-BE49-F238E27FC236}">
                  <a16:creationId xmlns:a16="http://schemas.microsoft.com/office/drawing/2014/main" id="{C1111612-C5C9-ECCB-72A8-3E3F26C92A12}"/>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8" name="TextBox 5">
              <a:extLst>
                <a:ext uri="{FF2B5EF4-FFF2-40B4-BE49-F238E27FC236}">
                  <a16:creationId xmlns:a16="http://schemas.microsoft.com/office/drawing/2014/main" id="{D38E65F6-EC03-7AE6-A2CF-17C910AB0AA7}"/>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5" name="Group 14">
            <a:extLst>
              <a:ext uri="{FF2B5EF4-FFF2-40B4-BE49-F238E27FC236}">
                <a16:creationId xmlns:a16="http://schemas.microsoft.com/office/drawing/2014/main" id="{2BD071EB-AD26-9C63-A000-5D5DB99FCAC4}"/>
              </a:ext>
            </a:extLst>
          </p:cNvPr>
          <p:cNvGrpSpPr/>
          <p:nvPr/>
        </p:nvGrpSpPr>
        <p:grpSpPr>
          <a:xfrm>
            <a:off x="139562" y="952500"/>
            <a:ext cx="851038" cy="1181525"/>
            <a:chOff x="967034" y="7403813"/>
            <a:chExt cx="851038" cy="1181525"/>
          </a:xfrm>
        </p:grpSpPr>
        <p:sp>
          <p:nvSpPr>
            <p:cNvPr id="16" name="Freeform 14">
              <a:extLst>
                <a:ext uri="{FF2B5EF4-FFF2-40B4-BE49-F238E27FC236}">
                  <a16:creationId xmlns:a16="http://schemas.microsoft.com/office/drawing/2014/main" id="{5D89FCC4-B328-CB20-F479-88833A7F1D39}"/>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Atkinson Hyperlegible" pitchFamily="2" charset="0"/>
              </a:endParaRPr>
            </a:p>
          </p:txBody>
        </p:sp>
        <p:sp>
          <p:nvSpPr>
            <p:cNvPr id="17" name="TextBox 15">
              <a:extLst>
                <a:ext uri="{FF2B5EF4-FFF2-40B4-BE49-F238E27FC236}">
                  <a16:creationId xmlns:a16="http://schemas.microsoft.com/office/drawing/2014/main" id="{8ADA4B84-858A-16AC-FC83-B89166ED16F8}"/>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Tree>
    <p:extLst>
      <p:ext uri="{BB962C8B-B14F-4D97-AF65-F5344CB8AC3E}">
        <p14:creationId xmlns:p14="http://schemas.microsoft.com/office/powerpoint/2010/main" val="965665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C45118-8D8A-B44E-255B-2D940F9F40F1}"/>
              </a:ext>
            </a:extLst>
          </p:cNvPr>
          <p:cNvPicPr>
            <a:picLocks noChangeAspect="1"/>
          </p:cNvPicPr>
          <p:nvPr/>
        </p:nvPicPr>
        <p:blipFill>
          <a:blip r:embed="rId3"/>
          <a:stretch>
            <a:fillRect/>
          </a:stretch>
        </p:blipFill>
        <p:spPr>
          <a:xfrm>
            <a:off x="1858648" y="2232144"/>
            <a:ext cx="14570703" cy="5959356"/>
          </a:xfrm>
          <a:prstGeom prst="rect">
            <a:avLst/>
          </a:prstGeom>
        </p:spPr>
      </p:pic>
      <p:sp>
        <p:nvSpPr>
          <p:cNvPr id="10" name="TextBox 3">
            <a:extLst>
              <a:ext uri="{FF2B5EF4-FFF2-40B4-BE49-F238E27FC236}">
                <a16:creationId xmlns:a16="http://schemas.microsoft.com/office/drawing/2014/main" id="{34DABD39-4ABF-5EAD-2EFB-6F9FB5F92374}"/>
              </a:ext>
            </a:extLst>
          </p:cNvPr>
          <p:cNvSpPr txBox="1"/>
          <p:nvPr/>
        </p:nvSpPr>
        <p:spPr>
          <a:xfrm>
            <a:off x="1524000"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Microbiological alerts - Listing</a:t>
            </a:r>
          </a:p>
        </p:txBody>
      </p:sp>
      <p:grpSp>
        <p:nvGrpSpPr>
          <p:cNvPr id="11" name="Group 10">
            <a:extLst>
              <a:ext uri="{FF2B5EF4-FFF2-40B4-BE49-F238E27FC236}">
                <a16:creationId xmlns:a16="http://schemas.microsoft.com/office/drawing/2014/main" id="{5A9FBCE6-B9A4-6D28-2EB2-658DBEFFFEA2}"/>
              </a:ext>
            </a:extLst>
          </p:cNvPr>
          <p:cNvGrpSpPr/>
          <p:nvPr/>
        </p:nvGrpSpPr>
        <p:grpSpPr>
          <a:xfrm>
            <a:off x="108442" y="142912"/>
            <a:ext cx="882158" cy="882158"/>
            <a:chOff x="146542" y="146542"/>
            <a:chExt cx="882158" cy="882158"/>
          </a:xfrm>
        </p:grpSpPr>
        <p:sp>
          <p:nvSpPr>
            <p:cNvPr id="12" name="Freeform 4">
              <a:extLst>
                <a:ext uri="{FF2B5EF4-FFF2-40B4-BE49-F238E27FC236}">
                  <a16:creationId xmlns:a16="http://schemas.microsoft.com/office/drawing/2014/main" id="{69A7DF48-07DB-D8AA-F98D-101357F50B03}"/>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3" name="TextBox 5">
              <a:extLst>
                <a:ext uri="{FF2B5EF4-FFF2-40B4-BE49-F238E27FC236}">
                  <a16:creationId xmlns:a16="http://schemas.microsoft.com/office/drawing/2014/main" id="{E5145F10-06AF-B62F-4BB6-1CF8E67A74DF}"/>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4" name="Group 13">
            <a:extLst>
              <a:ext uri="{FF2B5EF4-FFF2-40B4-BE49-F238E27FC236}">
                <a16:creationId xmlns:a16="http://schemas.microsoft.com/office/drawing/2014/main" id="{776DBDA0-99E4-7FD8-B065-E30F5EA4D5A5}"/>
              </a:ext>
            </a:extLst>
          </p:cNvPr>
          <p:cNvGrpSpPr/>
          <p:nvPr/>
        </p:nvGrpSpPr>
        <p:grpSpPr>
          <a:xfrm>
            <a:off x="139562" y="952500"/>
            <a:ext cx="851038" cy="1181525"/>
            <a:chOff x="967034" y="7403813"/>
            <a:chExt cx="851038" cy="1181525"/>
          </a:xfrm>
        </p:grpSpPr>
        <p:sp>
          <p:nvSpPr>
            <p:cNvPr id="15" name="Freeform 14">
              <a:extLst>
                <a:ext uri="{FF2B5EF4-FFF2-40B4-BE49-F238E27FC236}">
                  <a16:creationId xmlns:a16="http://schemas.microsoft.com/office/drawing/2014/main" id="{DE1E8082-6C11-ECEE-1454-37928942C295}"/>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latin typeface="Atkinson Hyperlegible" pitchFamily="2" charset="0"/>
              </a:endParaRPr>
            </a:p>
          </p:txBody>
        </p:sp>
        <p:sp>
          <p:nvSpPr>
            <p:cNvPr id="16" name="TextBox 15">
              <a:extLst>
                <a:ext uri="{FF2B5EF4-FFF2-40B4-BE49-F238E27FC236}">
                  <a16:creationId xmlns:a16="http://schemas.microsoft.com/office/drawing/2014/main" id="{2900F6BC-016D-5DA9-E8FF-008C25722CD5}"/>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
        <p:nvSpPr>
          <p:cNvPr id="2" name="Rectangle: Rounded Corners 1">
            <a:extLst>
              <a:ext uri="{FF2B5EF4-FFF2-40B4-BE49-F238E27FC236}">
                <a16:creationId xmlns:a16="http://schemas.microsoft.com/office/drawing/2014/main" id="{A7EBCBA7-A80B-FF1D-F08C-AC2388352578}"/>
              </a:ext>
            </a:extLst>
          </p:cNvPr>
          <p:cNvSpPr/>
          <p:nvPr/>
        </p:nvSpPr>
        <p:spPr>
          <a:xfrm>
            <a:off x="13305105" y="5443165"/>
            <a:ext cx="1249095" cy="294530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3" name="Rectangle: Rounded Corners 2">
            <a:extLst>
              <a:ext uri="{FF2B5EF4-FFF2-40B4-BE49-F238E27FC236}">
                <a16:creationId xmlns:a16="http://schemas.microsoft.com/office/drawing/2014/main" id="{35D4C340-C2B1-16EB-0E57-E41F3EB5D45E}"/>
              </a:ext>
            </a:extLst>
          </p:cNvPr>
          <p:cNvSpPr/>
          <p:nvPr/>
        </p:nvSpPr>
        <p:spPr>
          <a:xfrm>
            <a:off x="8229600" y="5372100"/>
            <a:ext cx="1032310" cy="294530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821500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01096-ACC3-52FA-C1B9-085592012292}"/>
            </a:ext>
          </a:extLst>
        </p:cNvPr>
        <p:cNvGrpSpPr/>
        <p:nvPr/>
      </p:nvGrpSpPr>
      <p:grpSpPr>
        <a:xfrm>
          <a:off x="0" y="0"/>
          <a:ext cx="0" cy="0"/>
          <a:chOff x="0" y="0"/>
          <a:chExt cx="0" cy="0"/>
        </a:xfrm>
      </p:grpSpPr>
      <p:sp>
        <p:nvSpPr>
          <p:cNvPr id="10" name="TextBox 3">
            <a:extLst>
              <a:ext uri="{FF2B5EF4-FFF2-40B4-BE49-F238E27FC236}">
                <a16:creationId xmlns:a16="http://schemas.microsoft.com/office/drawing/2014/main" id="{39F59C35-4719-2180-0AAB-3CF72902BBC3}"/>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Microbiological alerts - Summary</a:t>
            </a:r>
          </a:p>
        </p:txBody>
      </p:sp>
      <p:pic>
        <p:nvPicPr>
          <p:cNvPr id="11" name="Picture 10">
            <a:extLst>
              <a:ext uri="{FF2B5EF4-FFF2-40B4-BE49-F238E27FC236}">
                <a16:creationId xmlns:a16="http://schemas.microsoft.com/office/drawing/2014/main" id="{B0D5AB9F-C77B-8B2C-D0FD-27049F6E22D3}"/>
              </a:ext>
            </a:extLst>
          </p:cNvPr>
          <p:cNvPicPr>
            <a:picLocks noChangeAspect="1"/>
          </p:cNvPicPr>
          <p:nvPr/>
        </p:nvPicPr>
        <p:blipFill>
          <a:blip r:embed="rId3"/>
          <a:stretch>
            <a:fillRect/>
          </a:stretch>
        </p:blipFill>
        <p:spPr>
          <a:xfrm>
            <a:off x="1847152" y="2125875"/>
            <a:ext cx="15844471" cy="5917139"/>
          </a:xfrm>
          <a:prstGeom prst="rect">
            <a:avLst/>
          </a:prstGeom>
        </p:spPr>
      </p:pic>
      <p:grpSp>
        <p:nvGrpSpPr>
          <p:cNvPr id="12" name="Group 11">
            <a:extLst>
              <a:ext uri="{FF2B5EF4-FFF2-40B4-BE49-F238E27FC236}">
                <a16:creationId xmlns:a16="http://schemas.microsoft.com/office/drawing/2014/main" id="{905CBF02-3895-3070-A9CC-A605E8E1D0DF}"/>
              </a:ext>
            </a:extLst>
          </p:cNvPr>
          <p:cNvGrpSpPr/>
          <p:nvPr/>
        </p:nvGrpSpPr>
        <p:grpSpPr>
          <a:xfrm>
            <a:off x="108442" y="142912"/>
            <a:ext cx="882158" cy="882158"/>
            <a:chOff x="146542" y="146542"/>
            <a:chExt cx="882158" cy="882158"/>
          </a:xfrm>
        </p:grpSpPr>
        <p:sp>
          <p:nvSpPr>
            <p:cNvPr id="13" name="Freeform 4">
              <a:extLst>
                <a:ext uri="{FF2B5EF4-FFF2-40B4-BE49-F238E27FC236}">
                  <a16:creationId xmlns:a16="http://schemas.microsoft.com/office/drawing/2014/main" id="{F18C5156-B4C3-DBFC-D663-8B3B7ADC35B9}"/>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trike="sngStrike">
                <a:latin typeface="Atkinson Hyperlegible" pitchFamily="2" charset="0"/>
              </a:endParaRPr>
            </a:p>
          </p:txBody>
        </p:sp>
        <p:sp>
          <p:nvSpPr>
            <p:cNvPr id="14" name="TextBox 5">
              <a:extLst>
                <a:ext uri="{FF2B5EF4-FFF2-40B4-BE49-F238E27FC236}">
                  <a16:creationId xmlns:a16="http://schemas.microsoft.com/office/drawing/2014/main" id="{1CA26E15-5D49-F028-8878-F2D5E971DA97}"/>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trike="sngStrike" spc="-8" dirty="0">
                  <a:solidFill>
                    <a:srgbClr val="FFFFFF"/>
                  </a:solidFill>
                  <a:latin typeface="Atkinson Hyperlegible" pitchFamily="2" charset="0"/>
                </a:rPr>
                <a:t>5</a:t>
              </a:r>
            </a:p>
          </p:txBody>
        </p:sp>
      </p:grpSp>
      <p:grpSp>
        <p:nvGrpSpPr>
          <p:cNvPr id="15" name="Group 14">
            <a:extLst>
              <a:ext uri="{FF2B5EF4-FFF2-40B4-BE49-F238E27FC236}">
                <a16:creationId xmlns:a16="http://schemas.microsoft.com/office/drawing/2014/main" id="{CFEE3AC0-B3D3-F984-D4F0-8F60F891C1D7}"/>
              </a:ext>
            </a:extLst>
          </p:cNvPr>
          <p:cNvGrpSpPr/>
          <p:nvPr/>
        </p:nvGrpSpPr>
        <p:grpSpPr>
          <a:xfrm>
            <a:off x="139562" y="952500"/>
            <a:ext cx="851038" cy="1181525"/>
            <a:chOff x="967034" y="7403813"/>
            <a:chExt cx="851038" cy="1181525"/>
          </a:xfrm>
        </p:grpSpPr>
        <p:sp>
          <p:nvSpPr>
            <p:cNvPr id="16" name="Freeform 14">
              <a:extLst>
                <a:ext uri="{FF2B5EF4-FFF2-40B4-BE49-F238E27FC236}">
                  <a16:creationId xmlns:a16="http://schemas.microsoft.com/office/drawing/2014/main" id="{34B209D1-22E7-6282-4AB4-EF2DF2C038F9}"/>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trike="sngStrike" dirty="0">
                <a:latin typeface="Atkinson Hyperlegible" pitchFamily="2" charset="0"/>
              </a:endParaRPr>
            </a:p>
          </p:txBody>
        </p:sp>
        <p:sp>
          <p:nvSpPr>
            <p:cNvPr id="17" name="TextBox 15">
              <a:extLst>
                <a:ext uri="{FF2B5EF4-FFF2-40B4-BE49-F238E27FC236}">
                  <a16:creationId xmlns:a16="http://schemas.microsoft.com/office/drawing/2014/main" id="{7448B399-E7B3-6B26-F150-0A65970050C8}"/>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trike="sngStrike" spc="-39" dirty="0">
                  <a:solidFill>
                    <a:srgbClr val="FFFFFF"/>
                  </a:solidFill>
                  <a:latin typeface="Atkinson Hyperlegible" pitchFamily="2" charset="0"/>
                </a:rPr>
                <a:t>F</a:t>
              </a:r>
            </a:p>
          </p:txBody>
        </p:sp>
      </p:grpSp>
      <p:sp>
        <p:nvSpPr>
          <p:cNvPr id="2" name="Rectangle: Rounded Corners 1">
            <a:extLst>
              <a:ext uri="{FF2B5EF4-FFF2-40B4-BE49-F238E27FC236}">
                <a16:creationId xmlns:a16="http://schemas.microsoft.com/office/drawing/2014/main" id="{850EEE91-EE7C-604E-8629-7C81C950388C}"/>
              </a:ext>
            </a:extLst>
          </p:cNvPr>
          <p:cNvSpPr/>
          <p:nvPr/>
        </p:nvSpPr>
        <p:spPr>
          <a:xfrm>
            <a:off x="13377205" y="3253014"/>
            <a:ext cx="3920195" cy="7050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trike="sngStrike">
              <a:latin typeface="Atkinson Hyperlegible" pitchFamily="2" charset="0"/>
            </a:endParaRPr>
          </a:p>
        </p:txBody>
      </p:sp>
    </p:spTree>
    <p:extLst>
      <p:ext uri="{BB962C8B-B14F-4D97-AF65-F5344CB8AC3E}">
        <p14:creationId xmlns:p14="http://schemas.microsoft.com/office/powerpoint/2010/main" val="85958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DFC02-7924-3850-DB8E-9AAB5C740750}"/>
            </a:ext>
          </a:extLst>
        </p:cNvPr>
        <p:cNvGrpSpPr/>
        <p:nvPr/>
      </p:nvGrpSpPr>
      <p:grpSpPr>
        <a:xfrm>
          <a:off x="0" y="0"/>
          <a:ext cx="0" cy="0"/>
          <a:chOff x="0" y="0"/>
          <a:chExt cx="0" cy="0"/>
        </a:xfrm>
      </p:grpSpPr>
      <p:sp>
        <p:nvSpPr>
          <p:cNvPr id="10" name="TextBox 3">
            <a:extLst>
              <a:ext uri="{FF2B5EF4-FFF2-40B4-BE49-F238E27FC236}">
                <a16:creationId xmlns:a16="http://schemas.microsoft.com/office/drawing/2014/main" id="{CC77A45E-62CC-FD41-CE01-783186522E19}"/>
              </a:ext>
            </a:extLst>
          </p:cNvPr>
          <p:cNvSpPr txBox="1"/>
          <p:nvPr/>
        </p:nvSpPr>
        <p:spPr>
          <a:xfrm>
            <a:off x="1515875" y="-43958"/>
            <a:ext cx="16470018" cy="2151551"/>
          </a:xfrm>
          <a:prstGeom prst="rect">
            <a:avLst/>
          </a:prstGeom>
        </p:spPr>
        <p:txBody>
          <a:bodyPr lIns="0" tIns="0" rIns="0" bIns="0" rtlCol="0" anchor="t">
            <a:spAutoFit/>
          </a:bodyPr>
          <a:lstStyle/>
          <a:p>
            <a:pPr algn="l">
              <a:lnSpc>
                <a:spcPts val="8618"/>
              </a:lnSpc>
            </a:pPr>
            <a:r>
              <a:rPr lang="en-US" sz="6155" spc="-12" dirty="0" err="1">
                <a:solidFill>
                  <a:srgbClr val="0B3A7F"/>
                </a:solidFill>
                <a:latin typeface="Atkinson Hyperlegible" pitchFamily="2" charset="0"/>
              </a:rPr>
              <a:t>BacTrack</a:t>
            </a:r>
            <a:r>
              <a:rPr lang="en-US" sz="6155" spc="-12" dirty="0">
                <a:solidFill>
                  <a:srgbClr val="0B3A7F"/>
                </a:solidFill>
                <a:latin typeface="Atkinson Hyperlegible" pitchFamily="2" charset="0"/>
              </a:rPr>
              <a:t> summary in data entry </a:t>
            </a:r>
          </a:p>
          <a:p>
            <a:pPr algn="l">
              <a:lnSpc>
                <a:spcPts val="8618"/>
              </a:lnSpc>
            </a:pPr>
            <a:r>
              <a:rPr lang="en-US" sz="6155" spc="-12" dirty="0">
                <a:solidFill>
                  <a:srgbClr val="0B3A7F"/>
                </a:solidFill>
                <a:latin typeface="Atkinson Hyperlegible" pitchFamily="2" charset="0"/>
              </a:rPr>
              <a:t>[Create a better example with other data]</a:t>
            </a:r>
          </a:p>
        </p:txBody>
      </p:sp>
      <p:pic>
        <p:nvPicPr>
          <p:cNvPr id="9" name="Picture 8">
            <a:extLst>
              <a:ext uri="{FF2B5EF4-FFF2-40B4-BE49-F238E27FC236}">
                <a16:creationId xmlns:a16="http://schemas.microsoft.com/office/drawing/2014/main" id="{365D1E1B-F440-F9A8-F399-3D4B67CE2F74}"/>
              </a:ext>
            </a:extLst>
          </p:cNvPr>
          <p:cNvPicPr>
            <a:picLocks noChangeAspect="1"/>
          </p:cNvPicPr>
          <p:nvPr/>
        </p:nvPicPr>
        <p:blipFill>
          <a:blip r:embed="rId3"/>
          <a:stretch>
            <a:fillRect/>
          </a:stretch>
        </p:blipFill>
        <p:spPr>
          <a:xfrm>
            <a:off x="3386137" y="2220877"/>
            <a:ext cx="11701463" cy="7951823"/>
          </a:xfrm>
          <a:prstGeom prst="rect">
            <a:avLst/>
          </a:prstGeom>
        </p:spPr>
      </p:pic>
      <p:grpSp>
        <p:nvGrpSpPr>
          <p:cNvPr id="12" name="Group 11">
            <a:extLst>
              <a:ext uri="{FF2B5EF4-FFF2-40B4-BE49-F238E27FC236}">
                <a16:creationId xmlns:a16="http://schemas.microsoft.com/office/drawing/2014/main" id="{8445C421-A41B-F187-7BDA-7805D197E838}"/>
              </a:ext>
            </a:extLst>
          </p:cNvPr>
          <p:cNvGrpSpPr/>
          <p:nvPr/>
        </p:nvGrpSpPr>
        <p:grpSpPr>
          <a:xfrm>
            <a:off x="108442" y="142912"/>
            <a:ext cx="882158" cy="882158"/>
            <a:chOff x="146542" y="146542"/>
            <a:chExt cx="882158" cy="882158"/>
          </a:xfrm>
        </p:grpSpPr>
        <p:sp>
          <p:nvSpPr>
            <p:cNvPr id="13" name="Freeform 4">
              <a:extLst>
                <a:ext uri="{FF2B5EF4-FFF2-40B4-BE49-F238E27FC236}">
                  <a16:creationId xmlns:a16="http://schemas.microsoft.com/office/drawing/2014/main" id="{93AD68D2-F5BB-8631-0898-D4374F085720}"/>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5">
              <a:extLst>
                <a:ext uri="{FF2B5EF4-FFF2-40B4-BE49-F238E27FC236}">
                  <a16:creationId xmlns:a16="http://schemas.microsoft.com/office/drawing/2014/main" id="{D0FA028A-FDBB-E316-BCC7-F2B3E3E5A9BB}"/>
                </a:ext>
              </a:extLst>
            </p:cNvPr>
            <p:cNvSpPr txBox="1"/>
            <p:nvPr/>
          </p:nvSpPr>
          <p:spPr>
            <a:xfrm>
              <a:off x="448269" y="212790"/>
              <a:ext cx="304076" cy="688202"/>
            </a:xfrm>
            <a:prstGeom prst="rect">
              <a:avLst/>
            </a:prstGeom>
          </p:spPr>
          <p:txBody>
            <a:bodyPr lIns="0" tIns="0" rIns="0" bIns="0" rtlCol="0" anchor="t">
              <a:spAutoFit/>
            </a:bodyPr>
            <a:lstStyle/>
            <a:p>
              <a:pPr algn="l">
                <a:lnSpc>
                  <a:spcPts val="5759"/>
                </a:lnSpc>
              </a:pPr>
              <a:r>
                <a:rPr lang="en-US" sz="4113" spc="-8" dirty="0">
                  <a:solidFill>
                    <a:srgbClr val="FFFFFF"/>
                  </a:solidFill>
                  <a:latin typeface="Montserrat"/>
                </a:rPr>
                <a:t>5</a:t>
              </a:r>
            </a:p>
          </p:txBody>
        </p:sp>
      </p:grpSp>
      <p:grpSp>
        <p:nvGrpSpPr>
          <p:cNvPr id="15" name="Group 14">
            <a:extLst>
              <a:ext uri="{FF2B5EF4-FFF2-40B4-BE49-F238E27FC236}">
                <a16:creationId xmlns:a16="http://schemas.microsoft.com/office/drawing/2014/main" id="{078264F3-DAF4-0ADF-5B31-0B51C7C5C310}"/>
              </a:ext>
            </a:extLst>
          </p:cNvPr>
          <p:cNvGrpSpPr/>
          <p:nvPr/>
        </p:nvGrpSpPr>
        <p:grpSpPr>
          <a:xfrm>
            <a:off x="139562" y="952500"/>
            <a:ext cx="851038" cy="1181525"/>
            <a:chOff x="967034" y="7403813"/>
            <a:chExt cx="851038" cy="1181525"/>
          </a:xfrm>
        </p:grpSpPr>
        <p:sp>
          <p:nvSpPr>
            <p:cNvPr id="16" name="Freeform 14">
              <a:extLst>
                <a:ext uri="{FF2B5EF4-FFF2-40B4-BE49-F238E27FC236}">
                  <a16:creationId xmlns:a16="http://schemas.microsoft.com/office/drawing/2014/main" id="{4DCBE1B6-257C-848A-EB6C-FF06534E9589}"/>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7" name="TextBox 15">
              <a:extLst>
                <a:ext uri="{FF2B5EF4-FFF2-40B4-BE49-F238E27FC236}">
                  <a16:creationId xmlns:a16="http://schemas.microsoft.com/office/drawing/2014/main" id="{85281326-485F-B3C1-0080-BC4B993C9D9B}"/>
                </a:ext>
              </a:extLst>
            </p:cNvPr>
            <p:cNvSpPr txBox="1"/>
            <p:nvPr/>
          </p:nvSpPr>
          <p:spPr>
            <a:xfrm>
              <a:off x="1229085" y="7403813"/>
              <a:ext cx="358415" cy="1067087"/>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F</a:t>
              </a:r>
            </a:p>
          </p:txBody>
        </p:sp>
      </p:grpSp>
    </p:spTree>
    <p:extLst>
      <p:ext uri="{BB962C8B-B14F-4D97-AF65-F5344CB8AC3E}">
        <p14:creationId xmlns:p14="http://schemas.microsoft.com/office/powerpoint/2010/main" val="54197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55A4D-3679-4D5F-6238-DA5406088E7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01AA46E-77E8-379E-958A-AED2ECBD167D}"/>
              </a:ext>
            </a:extLst>
          </p:cNvPr>
          <p:cNvSpPr txBox="1"/>
          <p:nvPr/>
        </p:nvSpPr>
        <p:spPr>
          <a:xfrm>
            <a:off x="1524000" y="51585"/>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The interpretation of biased data</a:t>
            </a:r>
          </a:p>
        </p:txBody>
      </p:sp>
      <p:sp>
        <p:nvSpPr>
          <p:cNvPr id="4" name="TextBox 4">
            <a:extLst>
              <a:ext uri="{FF2B5EF4-FFF2-40B4-BE49-F238E27FC236}">
                <a16:creationId xmlns:a16="http://schemas.microsoft.com/office/drawing/2014/main" id="{E6E0292E-0801-6353-3A67-B73C5B6D764D}"/>
              </a:ext>
            </a:extLst>
          </p:cNvPr>
          <p:cNvSpPr txBox="1"/>
          <p:nvPr/>
        </p:nvSpPr>
        <p:spPr>
          <a:xfrm>
            <a:off x="1676400" y="1639871"/>
            <a:ext cx="15697200" cy="5613460"/>
          </a:xfrm>
          <a:prstGeom prst="rect">
            <a:avLst/>
          </a:prstGeom>
        </p:spPr>
        <p:txBody>
          <a:bodyPr wrap="square" lIns="0" tIns="0" rIns="0" bIns="0" rtlCol="0" anchor="t">
            <a:spAutoFit/>
          </a:bodyPr>
          <a:lstStyle/>
          <a:p>
            <a:pPr>
              <a:lnSpc>
                <a:spcPts val="4936"/>
              </a:lnSpc>
            </a:pPr>
            <a:r>
              <a:rPr lang="en-US" sz="3200" spc="-7" dirty="0">
                <a:solidFill>
                  <a:srgbClr val="0B3A7F"/>
                </a:solidFill>
                <a:latin typeface="Atkinson Hyperlegible" pitchFamily="2" charset="0"/>
              </a:rPr>
              <a:t>It is crucial to keep the issue of bias in mind whenever we review results, and we must proceed cautiously when making conclusions and recommendations.</a:t>
            </a:r>
          </a:p>
          <a:p>
            <a:pPr algn="l">
              <a:lnSpc>
                <a:spcPts val="4936"/>
              </a:lnSpc>
            </a:pPr>
            <a:endParaRPr lang="en-US" sz="3200" spc="-7" dirty="0">
              <a:solidFill>
                <a:srgbClr val="0B3A7F"/>
              </a:solidFill>
              <a:latin typeface="Atkinson Hyperlegible" pitchFamily="2" charset="0"/>
            </a:endParaRPr>
          </a:p>
          <a:p>
            <a:pPr algn="l">
              <a:lnSpc>
                <a:spcPts val="4936"/>
              </a:lnSpc>
            </a:pPr>
            <a:r>
              <a:rPr lang="en-US" sz="3200" spc="-7" dirty="0">
                <a:solidFill>
                  <a:srgbClr val="0B3A7F"/>
                </a:solidFill>
                <a:latin typeface="Atkinson Hyperlegible" pitchFamily="2" charset="0"/>
              </a:rPr>
              <a:t>For certain surveillance objectives, the impact of biases can be devastating to appropriate quality policy decisions, while for others, the impact of biases is less.</a:t>
            </a:r>
          </a:p>
          <a:p>
            <a:pPr marL="457200" indent="-457200" algn="l">
              <a:lnSpc>
                <a:spcPts val="4936"/>
              </a:lnSpc>
              <a:buFont typeface="Arial" panose="020B0604020202020204" pitchFamily="34" charset="0"/>
              <a:buChar char="•"/>
            </a:pPr>
            <a:r>
              <a:rPr lang="en-US" sz="3200" spc="-7" dirty="0">
                <a:solidFill>
                  <a:srgbClr val="0B3A7F"/>
                </a:solidFill>
                <a:latin typeface="Atkinson Hyperlegible" pitchFamily="2" charset="0"/>
              </a:rPr>
              <a:t>High impact:  Standard treatment guidelines, disease burden estimates</a:t>
            </a:r>
          </a:p>
          <a:p>
            <a:pPr marL="457200" indent="-457200" algn="l">
              <a:lnSpc>
                <a:spcPts val="4936"/>
              </a:lnSpc>
              <a:buFont typeface="Arial" panose="020B0604020202020204" pitchFamily="34" charset="0"/>
              <a:buChar char="•"/>
            </a:pPr>
            <a:r>
              <a:rPr lang="en-US" sz="3200" spc="-7" dirty="0">
                <a:solidFill>
                  <a:srgbClr val="0B3A7F"/>
                </a:solidFill>
                <a:latin typeface="Atkinson Hyperlegible" pitchFamily="2" charset="0"/>
              </a:rPr>
              <a:t>Medium impact:  Advocacy and awareness</a:t>
            </a:r>
          </a:p>
          <a:p>
            <a:pPr marL="457200" indent="-457200" algn="l">
              <a:lnSpc>
                <a:spcPts val="4936"/>
              </a:lnSpc>
              <a:buFont typeface="Arial" panose="020B0604020202020204" pitchFamily="34" charset="0"/>
              <a:buChar char="•"/>
            </a:pPr>
            <a:r>
              <a:rPr lang="en-US" sz="3200" spc="-7" dirty="0">
                <a:solidFill>
                  <a:srgbClr val="0B3A7F"/>
                </a:solidFill>
                <a:latin typeface="Atkinson Hyperlegible" pitchFamily="2" charset="0"/>
              </a:rPr>
              <a:t>Lower impact:  Outbreak detection, trend monitoring, recognition and confirmation of new resistance, continuous quality improvement in laboratory services.</a:t>
            </a:r>
          </a:p>
        </p:txBody>
      </p:sp>
      <p:grpSp>
        <p:nvGrpSpPr>
          <p:cNvPr id="5" name="Group 4">
            <a:extLst>
              <a:ext uri="{FF2B5EF4-FFF2-40B4-BE49-F238E27FC236}">
                <a16:creationId xmlns:a16="http://schemas.microsoft.com/office/drawing/2014/main" id="{D1952DE3-183A-6798-CF55-70DC364560B8}"/>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393B8605-CC5A-75C8-C95F-8FD2584A9E9B}"/>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55421682-BE47-DF6D-F17B-41CE5B9A0BC6}"/>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1AAA3B69-0F7E-EE95-6EF0-7D2FDEEFC2B3}"/>
              </a:ext>
            </a:extLst>
          </p:cNvPr>
          <p:cNvGrpSpPr/>
          <p:nvPr/>
        </p:nvGrpSpPr>
        <p:grpSpPr>
          <a:xfrm>
            <a:off x="139562" y="800100"/>
            <a:ext cx="851038" cy="1201250"/>
            <a:chOff x="912991" y="1143000"/>
            <a:chExt cx="851038" cy="1201250"/>
          </a:xfrm>
        </p:grpSpPr>
        <p:sp>
          <p:nvSpPr>
            <p:cNvPr id="9" name="Freeform 6">
              <a:extLst>
                <a:ext uri="{FF2B5EF4-FFF2-40B4-BE49-F238E27FC236}">
                  <a16:creationId xmlns:a16="http://schemas.microsoft.com/office/drawing/2014/main" id="{F06EE8AB-C22B-512F-4E90-E92CCD34A615}"/>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8FA2E8FC-28E5-C392-77CF-E9E9A9D75DFB}"/>
                </a:ext>
              </a:extLst>
            </p:cNvPr>
            <p:cNvSpPr txBox="1"/>
            <p:nvPr/>
          </p:nvSpPr>
          <p:spPr>
            <a:xfrm>
              <a:off x="1153431" y="11430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grpSp>
    </p:spTree>
    <p:extLst>
      <p:ext uri="{BB962C8B-B14F-4D97-AF65-F5344CB8AC3E}">
        <p14:creationId xmlns:p14="http://schemas.microsoft.com/office/powerpoint/2010/main" val="1541558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5875" y="-43958"/>
            <a:ext cx="16470018" cy="104868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Microbiology alerts</a:t>
            </a:r>
          </a:p>
        </p:txBody>
      </p:sp>
      <p:sp>
        <p:nvSpPr>
          <p:cNvPr id="4" name="TextBox 4"/>
          <p:cNvSpPr txBox="1"/>
          <p:nvPr/>
        </p:nvSpPr>
        <p:spPr>
          <a:xfrm>
            <a:off x="2207247" y="1289189"/>
            <a:ext cx="15611939" cy="8112605"/>
          </a:xfrm>
          <a:prstGeom prst="rect">
            <a:avLst/>
          </a:prstGeom>
        </p:spPr>
        <p:txBody>
          <a:bodyPr wrap="square" lIns="0" tIns="0" rIns="0" bIns="0" rtlCol="0" anchor="t">
            <a:spAutoFit/>
          </a:bodyPr>
          <a:lstStyle/>
          <a:p>
            <a:pPr marL="571500" indent="-571500" algn="l">
              <a:lnSpc>
                <a:spcPts val="4936"/>
              </a:lnSpc>
              <a:buFont typeface="+mj-lt"/>
              <a:buAutoNum type="arabicPeriod"/>
            </a:pPr>
            <a:r>
              <a:rPr lang="en-US" sz="2800" b="1" spc="-7" dirty="0">
                <a:solidFill>
                  <a:srgbClr val="0B3A7F"/>
                </a:solidFill>
                <a:latin typeface="Atkinson Hyperlegible" pitchFamily="2" charset="0"/>
              </a:rPr>
              <a:t>Epidemiology</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One purpose of this analysis is to notify relevant staff of results of special clinical or public health importance, such as “Important species” and “Important resistance”.</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This is useful during of data entry to provide immediate notification of alerts in real-time. Alerts can also be provided in data analysis for purposes of weekly or monthly summaries. </a:t>
            </a:r>
          </a:p>
          <a:p>
            <a:pPr lvl="1">
              <a:lnSpc>
                <a:spcPts val="4936"/>
              </a:lnSpc>
            </a:pPr>
            <a:endParaRPr lang="en-US" sz="2800" spc="-7" dirty="0">
              <a:solidFill>
                <a:srgbClr val="0B3A7F"/>
              </a:solidFill>
              <a:latin typeface="Atkinson Hyperlegible" pitchFamily="2" charset="0"/>
            </a:endParaRPr>
          </a:p>
          <a:p>
            <a:pPr marL="571500" indent="-571500">
              <a:lnSpc>
                <a:spcPts val="4936"/>
              </a:lnSpc>
              <a:buFont typeface="+mj-lt"/>
              <a:buAutoNum type="arabicPeriod"/>
            </a:pPr>
            <a:r>
              <a:rPr lang="en-US" sz="2800" b="1" spc="-7" dirty="0">
                <a:solidFill>
                  <a:srgbClr val="0B3A7F"/>
                </a:solidFill>
                <a:latin typeface="Atkinson Hyperlegible" pitchFamily="2" charset="0"/>
              </a:rPr>
              <a:t>Quality assessment</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Another purpose of this analysis is to provide “quality control” alerts that maybe suggest errors such as “typing error” or “incorrect organism identification” or “incorrect antimicrobial test results”.</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Quality control alerts can also be provided on a weekly or monthly basis to assist in the monitoring of possible errors in the laboratory.</a:t>
            </a:r>
          </a:p>
          <a:p>
            <a:pPr marL="1028700" lvl="1" indent="-571500">
              <a:lnSpc>
                <a:spcPts val="4936"/>
              </a:lnSpc>
              <a:buFont typeface="Arial" panose="020B0604020202020204" pitchFamily="34" charset="0"/>
              <a:buChar char="•"/>
            </a:pPr>
            <a:endParaRPr lang="en-US" sz="2800" spc="-7" dirty="0">
              <a:solidFill>
                <a:srgbClr val="0B3A7F"/>
              </a:solidFill>
              <a:latin typeface="Atkinson Hyperlegible" pitchFamily="2" charset="0"/>
            </a:endParaRPr>
          </a:p>
        </p:txBody>
      </p:sp>
      <p:grpSp>
        <p:nvGrpSpPr>
          <p:cNvPr id="5" name="Group 4">
            <a:extLst>
              <a:ext uri="{FF2B5EF4-FFF2-40B4-BE49-F238E27FC236}">
                <a16:creationId xmlns:a16="http://schemas.microsoft.com/office/drawing/2014/main" id="{5CEC59BC-8469-D8FE-9AAE-45ECB881528B}"/>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7FFAA5B0-561D-4DAB-CE3F-DDD2F09B671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3E5A5688-3F1B-A27D-D972-FBF1A0724F25}"/>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BA14C49C-6ABE-C8BC-B1F8-46ADC5424D82}"/>
              </a:ext>
            </a:extLst>
          </p:cNvPr>
          <p:cNvGrpSpPr/>
          <p:nvPr/>
        </p:nvGrpSpPr>
        <p:grpSpPr>
          <a:xfrm>
            <a:off x="139562" y="952500"/>
            <a:ext cx="851038" cy="1181525"/>
            <a:chOff x="967034" y="7403813"/>
            <a:chExt cx="851038" cy="1181525"/>
          </a:xfrm>
        </p:grpSpPr>
        <p:sp>
          <p:nvSpPr>
            <p:cNvPr id="14" name="Freeform 14">
              <a:extLst>
                <a:ext uri="{FF2B5EF4-FFF2-40B4-BE49-F238E27FC236}">
                  <a16:creationId xmlns:a16="http://schemas.microsoft.com/office/drawing/2014/main" id="{6828983A-E5BD-C9B7-9520-A4698AE5C2EF}"/>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Atkinson Hyperlegible" pitchFamily="2" charset="0"/>
              </a:endParaRPr>
            </a:p>
          </p:txBody>
        </p:sp>
        <p:sp>
          <p:nvSpPr>
            <p:cNvPr id="15" name="TextBox 15">
              <a:extLst>
                <a:ext uri="{FF2B5EF4-FFF2-40B4-BE49-F238E27FC236}">
                  <a16:creationId xmlns:a16="http://schemas.microsoft.com/office/drawing/2014/main" id="{E1F14C3F-12F7-0CF2-8CBC-84031D9DFFAD}"/>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Tree>
    <p:extLst>
      <p:ext uri="{BB962C8B-B14F-4D97-AF65-F5344CB8AC3E}">
        <p14:creationId xmlns:p14="http://schemas.microsoft.com/office/powerpoint/2010/main" val="3315725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33FDC-D6BC-0B25-90D7-C2DA3C813C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519E5F5-3764-ACAF-9A27-B81F9293DCCB}"/>
              </a:ext>
            </a:extLst>
          </p:cNvPr>
          <p:cNvPicPr>
            <a:picLocks noChangeAspect="1"/>
          </p:cNvPicPr>
          <p:nvPr/>
        </p:nvPicPr>
        <p:blipFill>
          <a:blip r:embed="rId2"/>
          <a:stretch>
            <a:fillRect/>
          </a:stretch>
        </p:blipFill>
        <p:spPr>
          <a:xfrm>
            <a:off x="1284236" y="1714500"/>
            <a:ext cx="4811764" cy="1905000"/>
          </a:xfrm>
          <a:prstGeom prst="rect">
            <a:avLst/>
          </a:prstGeom>
        </p:spPr>
      </p:pic>
      <p:pic>
        <p:nvPicPr>
          <p:cNvPr id="5" name="Picture 4">
            <a:extLst>
              <a:ext uri="{FF2B5EF4-FFF2-40B4-BE49-F238E27FC236}">
                <a16:creationId xmlns:a16="http://schemas.microsoft.com/office/drawing/2014/main" id="{0265E0F0-2F43-E1C5-9815-B0AE95DB858B}"/>
              </a:ext>
            </a:extLst>
          </p:cNvPr>
          <p:cNvPicPr>
            <a:picLocks noChangeAspect="1"/>
          </p:cNvPicPr>
          <p:nvPr/>
        </p:nvPicPr>
        <p:blipFill>
          <a:blip r:embed="rId3"/>
          <a:stretch>
            <a:fillRect/>
          </a:stretch>
        </p:blipFill>
        <p:spPr>
          <a:xfrm>
            <a:off x="6858000" y="1761186"/>
            <a:ext cx="10439400" cy="7954314"/>
          </a:xfrm>
          <a:prstGeom prst="rect">
            <a:avLst/>
          </a:prstGeom>
        </p:spPr>
      </p:pic>
      <p:sp>
        <p:nvSpPr>
          <p:cNvPr id="6" name="TextBox 3">
            <a:extLst>
              <a:ext uri="{FF2B5EF4-FFF2-40B4-BE49-F238E27FC236}">
                <a16:creationId xmlns:a16="http://schemas.microsoft.com/office/drawing/2014/main" id="{97DEE5FE-C655-DE17-1059-5999AD0704C1}"/>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Microbiological alerts – Other options</a:t>
            </a:r>
          </a:p>
        </p:txBody>
      </p:sp>
      <p:grpSp>
        <p:nvGrpSpPr>
          <p:cNvPr id="2" name="Group 1">
            <a:extLst>
              <a:ext uri="{FF2B5EF4-FFF2-40B4-BE49-F238E27FC236}">
                <a16:creationId xmlns:a16="http://schemas.microsoft.com/office/drawing/2014/main" id="{D5E46DCD-86C4-0FE3-56C4-F6A71449B8C0}"/>
              </a:ext>
            </a:extLst>
          </p:cNvPr>
          <p:cNvGrpSpPr/>
          <p:nvPr/>
        </p:nvGrpSpPr>
        <p:grpSpPr>
          <a:xfrm>
            <a:off x="108442" y="142912"/>
            <a:ext cx="882158" cy="882158"/>
            <a:chOff x="146542" y="146542"/>
            <a:chExt cx="882158" cy="882158"/>
          </a:xfrm>
        </p:grpSpPr>
        <p:sp>
          <p:nvSpPr>
            <p:cNvPr id="4" name="Freeform 4">
              <a:extLst>
                <a:ext uri="{FF2B5EF4-FFF2-40B4-BE49-F238E27FC236}">
                  <a16:creationId xmlns:a16="http://schemas.microsoft.com/office/drawing/2014/main" id="{16EB360D-437C-1367-A7AD-2B9CC0DDA965}"/>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93976A06-A9F3-087B-8CF6-6B9AF6537238}"/>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48EFAA41-E24D-41F0-4FBF-2FA76894AB68}"/>
              </a:ext>
            </a:extLst>
          </p:cNvPr>
          <p:cNvGrpSpPr/>
          <p:nvPr/>
        </p:nvGrpSpPr>
        <p:grpSpPr>
          <a:xfrm>
            <a:off x="139562" y="952500"/>
            <a:ext cx="851038" cy="1181525"/>
            <a:chOff x="967034" y="7403813"/>
            <a:chExt cx="851038" cy="1181525"/>
          </a:xfrm>
        </p:grpSpPr>
        <p:sp>
          <p:nvSpPr>
            <p:cNvPr id="9" name="Freeform 14">
              <a:extLst>
                <a:ext uri="{FF2B5EF4-FFF2-40B4-BE49-F238E27FC236}">
                  <a16:creationId xmlns:a16="http://schemas.microsoft.com/office/drawing/2014/main" id="{7FA8EB09-56EF-F54F-4F2B-1790726048C5}"/>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latin typeface="Atkinson Hyperlegible" pitchFamily="2" charset="0"/>
              </a:endParaRPr>
            </a:p>
          </p:txBody>
        </p:sp>
        <p:sp>
          <p:nvSpPr>
            <p:cNvPr id="10" name="TextBox 15">
              <a:extLst>
                <a:ext uri="{FF2B5EF4-FFF2-40B4-BE49-F238E27FC236}">
                  <a16:creationId xmlns:a16="http://schemas.microsoft.com/office/drawing/2014/main" id="{59B5C6E8-1704-8529-4314-5C537F3CF674}"/>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
        <p:nvSpPr>
          <p:cNvPr id="11" name="Rectangle: Rounded Corners 10">
            <a:extLst>
              <a:ext uri="{FF2B5EF4-FFF2-40B4-BE49-F238E27FC236}">
                <a16:creationId xmlns:a16="http://schemas.microsoft.com/office/drawing/2014/main" id="{91994E31-CF86-814F-E1A9-AF608E4BBBB1}"/>
              </a:ext>
            </a:extLst>
          </p:cNvPr>
          <p:cNvSpPr/>
          <p:nvPr/>
        </p:nvSpPr>
        <p:spPr>
          <a:xfrm>
            <a:off x="6938467" y="2247900"/>
            <a:ext cx="2434133" cy="582713"/>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2" name="Rectangle: Rounded Corners 11">
            <a:extLst>
              <a:ext uri="{FF2B5EF4-FFF2-40B4-BE49-F238E27FC236}">
                <a16:creationId xmlns:a16="http://schemas.microsoft.com/office/drawing/2014/main" id="{5827DA09-A765-AA36-771E-BA0DE784FBEA}"/>
              </a:ext>
            </a:extLst>
          </p:cNvPr>
          <p:cNvSpPr/>
          <p:nvPr/>
        </p:nvSpPr>
        <p:spPr>
          <a:xfrm>
            <a:off x="6969160" y="5967078"/>
            <a:ext cx="2677546" cy="64098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3" name="Rectangle: Rounded Corners 12">
            <a:extLst>
              <a:ext uri="{FF2B5EF4-FFF2-40B4-BE49-F238E27FC236}">
                <a16:creationId xmlns:a16="http://schemas.microsoft.com/office/drawing/2014/main" id="{9D9DC42C-9B0F-FA15-321D-F76993938671}"/>
              </a:ext>
            </a:extLst>
          </p:cNvPr>
          <p:cNvSpPr/>
          <p:nvPr/>
        </p:nvSpPr>
        <p:spPr>
          <a:xfrm>
            <a:off x="6960698" y="8768442"/>
            <a:ext cx="2945302" cy="58271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3952653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8190-4910-E932-1F2F-DCD0EF2C02D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B7AFDB9-E63A-54DE-5054-D0D998559C41}"/>
              </a:ext>
            </a:extLst>
          </p:cNvPr>
          <p:cNvSpPr txBox="1"/>
          <p:nvPr/>
        </p:nvSpPr>
        <p:spPr>
          <a:xfrm>
            <a:off x="1048766" y="-38100"/>
            <a:ext cx="18229834" cy="1095941"/>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5. Data analysis and interpretation</a:t>
            </a:r>
          </a:p>
        </p:txBody>
      </p:sp>
      <p:sp>
        <p:nvSpPr>
          <p:cNvPr id="3" name="TextBox 3">
            <a:extLst>
              <a:ext uri="{FF2B5EF4-FFF2-40B4-BE49-F238E27FC236}">
                <a16:creationId xmlns:a16="http://schemas.microsoft.com/office/drawing/2014/main" id="{3C2222B6-13D6-4B88-1107-EAFC5AD8BBE2}"/>
              </a:ext>
            </a:extLst>
          </p:cNvPr>
          <p:cNvSpPr txBox="1"/>
          <p:nvPr/>
        </p:nvSpPr>
        <p:spPr>
          <a:xfrm>
            <a:off x="2209799" y="2701971"/>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%RIS and test measurements</a:t>
            </a:r>
          </a:p>
        </p:txBody>
      </p:sp>
      <p:grpSp>
        <p:nvGrpSpPr>
          <p:cNvPr id="20" name="Group 19">
            <a:extLst>
              <a:ext uri="{FF2B5EF4-FFF2-40B4-BE49-F238E27FC236}">
                <a16:creationId xmlns:a16="http://schemas.microsoft.com/office/drawing/2014/main" id="{39FFC93C-7C98-9C5B-A802-7164E0C0C305}"/>
              </a:ext>
            </a:extLst>
          </p:cNvPr>
          <p:cNvGrpSpPr/>
          <p:nvPr/>
        </p:nvGrpSpPr>
        <p:grpSpPr>
          <a:xfrm>
            <a:off x="912991" y="1143000"/>
            <a:ext cx="851038" cy="1201250"/>
            <a:chOff x="912991" y="1143000"/>
            <a:chExt cx="851038" cy="1201250"/>
          </a:xfrm>
        </p:grpSpPr>
        <p:sp>
          <p:nvSpPr>
            <p:cNvPr id="6" name="Freeform 6">
              <a:extLst>
                <a:ext uri="{FF2B5EF4-FFF2-40B4-BE49-F238E27FC236}">
                  <a16:creationId xmlns:a16="http://schemas.microsoft.com/office/drawing/2014/main" id="{09EB81E2-D30F-5610-8975-06FC66D0422E}"/>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a:extLst>
                <a:ext uri="{FF2B5EF4-FFF2-40B4-BE49-F238E27FC236}">
                  <a16:creationId xmlns:a16="http://schemas.microsoft.com/office/drawing/2014/main" id="{72316991-8F90-8EBE-2756-32F33F7A6075}"/>
                </a:ext>
              </a:extLst>
            </p:cNvPr>
            <p:cNvSpPr txBox="1"/>
            <p:nvPr/>
          </p:nvSpPr>
          <p:spPr>
            <a:xfrm>
              <a:off x="1153431" y="11430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grpSp>
      <p:grpSp>
        <p:nvGrpSpPr>
          <p:cNvPr id="21" name="Group 20">
            <a:extLst>
              <a:ext uri="{FF2B5EF4-FFF2-40B4-BE49-F238E27FC236}">
                <a16:creationId xmlns:a16="http://schemas.microsoft.com/office/drawing/2014/main" id="{E32AD836-BF9B-B6C1-FDD5-4C2D6AC8FA63}"/>
              </a:ext>
            </a:extLst>
          </p:cNvPr>
          <p:cNvGrpSpPr/>
          <p:nvPr/>
        </p:nvGrpSpPr>
        <p:grpSpPr>
          <a:xfrm>
            <a:off x="928388" y="2293741"/>
            <a:ext cx="851038" cy="1244446"/>
            <a:chOff x="928388" y="2293741"/>
            <a:chExt cx="851038" cy="1244446"/>
          </a:xfrm>
        </p:grpSpPr>
        <p:sp>
          <p:nvSpPr>
            <p:cNvPr id="8" name="Freeform 8">
              <a:extLst>
                <a:ext uri="{FF2B5EF4-FFF2-40B4-BE49-F238E27FC236}">
                  <a16:creationId xmlns:a16="http://schemas.microsoft.com/office/drawing/2014/main" id="{F935B855-2667-1896-2AA1-7950D9E24F32}"/>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a:extLst>
                <a:ext uri="{FF2B5EF4-FFF2-40B4-BE49-F238E27FC236}">
                  <a16:creationId xmlns:a16="http://schemas.microsoft.com/office/drawing/2014/main" id="{D5B578F5-A240-0660-B475-8D83E2C86A56}"/>
                </a:ext>
              </a:extLst>
            </p:cNvPr>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2" name="Group 21">
            <a:extLst>
              <a:ext uri="{FF2B5EF4-FFF2-40B4-BE49-F238E27FC236}">
                <a16:creationId xmlns:a16="http://schemas.microsoft.com/office/drawing/2014/main" id="{C5F20398-5F17-7EC6-B560-4FBE31B36C70}"/>
              </a:ext>
            </a:extLst>
          </p:cNvPr>
          <p:cNvGrpSpPr/>
          <p:nvPr/>
        </p:nvGrpSpPr>
        <p:grpSpPr>
          <a:xfrm>
            <a:off x="928388" y="3487679"/>
            <a:ext cx="851038" cy="1211321"/>
            <a:chOff x="928388" y="3487679"/>
            <a:chExt cx="851038" cy="1211321"/>
          </a:xfrm>
        </p:grpSpPr>
        <p:sp>
          <p:nvSpPr>
            <p:cNvPr id="10" name="Freeform 10">
              <a:extLst>
                <a:ext uri="{FF2B5EF4-FFF2-40B4-BE49-F238E27FC236}">
                  <a16:creationId xmlns:a16="http://schemas.microsoft.com/office/drawing/2014/main" id="{9744B2F3-F5E1-8F4A-EDA1-6B9052F4BBEC}"/>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EFFFA341-6E7F-9DA1-D4D4-C64A854752AC}"/>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grpSp>
        <p:nvGrpSpPr>
          <p:cNvPr id="23" name="Group 22">
            <a:extLst>
              <a:ext uri="{FF2B5EF4-FFF2-40B4-BE49-F238E27FC236}">
                <a16:creationId xmlns:a16="http://schemas.microsoft.com/office/drawing/2014/main" id="{4F06E064-D31E-5C6F-04DB-8C0BCF310D97}"/>
              </a:ext>
            </a:extLst>
          </p:cNvPr>
          <p:cNvGrpSpPr/>
          <p:nvPr/>
        </p:nvGrpSpPr>
        <p:grpSpPr>
          <a:xfrm>
            <a:off x="934259" y="4745116"/>
            <a:ext cx="851038" cy="1180946"/>
            <a:chOff x="934259" y="4745116"/>
            <a:chExt cx="851038" cy="1180946"/>
          </a:xfrm>
        </p:grpSpPr>
        <p:sp>
          <p:nvSpPr>
            <p:cNvPr id="12" name="Freeform 12">
              <a:extLst>
                <a:ext uri="{FF2B5EF4-FFF2-40B4-BE49-F238E27FC236}">
                  <a16:creationId xmlns:a16="http://schemas.microsoft.com/office/drawing/2014/main" id="{B4C0B8BC-8E08-4DC2-05D4-9DD204BE69A8}"/>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AD614534-3B83-F21F-A36D-E33D15AC1F78}"/>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a:extLst>
              <a:ext uri="{FF2B5EF4-FFF2-40B4-BE49-F238E27FC236}">
                <a16:creationId xmlns:a16="http://schemas.microsoft.com/office/drawing/2014/main" id="{47BDB440-83A9-B118-B699-85B709FE54EB}"/>
              </a:ext>
            </a:extLst>
          </p:cNvPr>
          <p:cNvSpPr txBox="1"/>
          <p:nvPr/>
        </p:nvSpPr>
        <p:spPr>
          <a:xfrm>
            <a:off x="2218963" y="3924300"/>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Isolate listing and summary</a:t>
            </a:r>
          </a:p>
        </p:txBody>
      </p:sp>
      <p:sp>
        <p:nvSpPr>
          <p:cNvPr id="17" name="TextBox 17">
            <a:extLst>
              <a:ext uri="{FF2B5EF4-FFF2-40B4-BE49-F238E27FC236}">
                <a16:creationId xmlns:a16="http://schemas.microsoft.com/office/drawing/2014/main" id="{5A88A072-94CD-DE97-A70D-F6CAF6879796}"/>
              </a:ext>
            </a:extLst>
          </p:cNvPr>
          <p:cNvSpPr txBox="1"/>
          <p:nvPr/>
        </p:nvSpPr>
        <p:spPr>
          <a:xfrm>
            <a:off x="2218963" y="5057318"/>
            <a:ext cx="11094552" cy="1744517"/>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Scatterplot</a:t>
            </a:r>
          </a:p>
          <a:p>
            <a:pPr algn="l">
              <a:lnSpc>
                <a:spcPts val="7068"/>
              </a:lnSpc>
            </a:pPr>
            <a:endParaRPr lang="en-US" sz="4200" spc="-8" dirty="0">
              <a:solidFill>
                <a:srgbClr val="0B3A7F"/>
              </a:solidFill>
              <a:latin typeface="Atkinson Hyperlegible" pitchFamily="2" charset="0"/>
            </a:endParaRPr>
          </a:p>
        </p:txBody>
      </p:sp>
      <p:sp>
        <p:nvSpPr>
          <p:cNvPr id="19" name="TextBox 19">
            <a:extLst>
              <a:ext uri="{FF2B5EF4-FFF2-40B4-BE49-F238E27FC236}">
                <a16:creationId xmlns:a16="http://schemas.microsoft.com/office/drawing/2014/main" id="{F92C41E0-15BB-81A6-BF3C-9C7B973FC32C}"/>
              </a:ext>
            </a:extLst>
          </p:cNvPr>
          <p:cNvSpPr txBox="1"/>
          <p:nvPr/>
        </p:nvSpPr>
        <p:spPr>
          <a:xfrm>
            <a:off x="2218963" y="62003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Resistance profiles</a:t>
            </a:r>
          </a:p>
        </p:txBody>
      </p:sp>
      <p:grpSp>
        <p:nvGrpSpPr>
          <p:cNvPr id="27" name="Group 26">
            <a:extLst>
              <a:ext uri="{FF2B5EF4-FFF2-40B4-BE49-F238E27FC236}">
                <a16:creationId xmlns:a16="http://schemas.microsoft.com/office/drawing/2014/main" id="{2F3600C6-1B9E-48BA-89DD-92C4A6859FD4}"/>
              </a:ext>
            </a:extLst>
          </p:cNvPr>
          <p:cNvGrpSpPr/>
          <p:nvPr/>
        </p:nvGrpSpPr>
        <p:grpSpPr>
          <a:xfrm>
            <a:off x="928388" y="5956300"/>
            <a:ext cx="851038" cy="1193646"/>
            <a:chOff x="928388" y="5956300"/>
            <a:chExt cx="851038" cy="1193646"/>
          </a:xfrm>
        </p:grpSpPr>
        <p:sp>
          <p:nvSpPr>
            <p:cNvPr id="24" name="Freeform 14">
              <a:extLst>
                <a:ext uri="{FF2B5EF4-FFF2-40B4-BE49-F238E27FC236}">
                  <a16:creationId xmlns:a16="http://schemas.microsoft.com/office/drawing/2014/main" id="{EEF1B3C0-7511-2B68-C373-D4717861722F}"/>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25" name="TextBox 15">
              <a:extLst>
                <a:ext uri="{FF2B5EF4-FFF2-40B4-BE49-F238E27FC236}">
                  <a16:creationId xmlns:a16="http://schemas.microsoft.com/office/drawing/2014/main" id="{ECAC1DB3-B947-BC4A-F121-CF48725246FC}"/>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26" name="TextBox 18">
            <a:extLst>
              <a:ext uri="{FF2B5EF4-FFF2-40B4-BE49-F238E27FC236}">
                <a16:creationId xmlns:a16="http://schemas.microsoft.com/office/drawing/2014/main" id="{6E0C8294-D7A9-AAEA-055D-891316572786}"/>
              </a:ext>
            </a:extLst>
          </p:cNvPr>
          <p:cNvSpPr txBox="1"/>
          <p:nvPr/>
        </p:nvSpPr>
        <p:spPr>
          <a:xfrm>
            <a:off x="2218963" y="74893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Microbiology alerts</a:t>
            </a:r>
          </a:p>
        </p:txBody>
      </p:sp>
      <p:grpSp>
        <p:nvGrpSpPr>
          <p:cNvPr id="28" name="Group 27">
            <a:extLst>
              <a:ext uri="{FF2B5EF4-FFF2-40B4-BE49-F238E27FC236}">
                <a16:creationId xmlns:a16="http://schemas.microsoft.com/office/drawing/2014/main" id="{84F8DF86-173D-FBBB-2775-52301CF34E6E}"/>
              </a:ext>
            </a:extLst>
          </p:cNvPr>
          <p:cNvGrpSpPr/>
          <p:nvPr/>
        </p:nvGrpSpPr>
        <p:grpSpPr>
          <a:xfrm>
            <a:off x="967034" y="7403813"/>
            <a:ext cx="851038" cy="1181525"/>
            <a:chOff x="967034" y="7403813"/>
            <a:chExt cx="851038" cy="1181525"/>
          </a:xfrm>
        </p:grpSpPr>
        <p:sp>
          <p:nvSpPr>
            <p:cNvPr id="29" name="Freeform 14">
              <a:extLst>
                <a:ext uri="{FF2B5EF4-FFF2-40B4-BE49-F238E27FC236}">
                  <a16:creationId xmlns:a16="http://schemas.microsoft.com/office/drawing/2014/main" id="{2626C3C4-74AA-32EF-130D-490E752C9357}"/>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0" name="TextBox 15">
              <a:extLst>
                <a:ext uri="{FF2B5EF4-FFF2-40B4-BE49-F238E27FC236}">
                  <a16:creationId xmlns:a16="http://schemas.microsoft.com/office/drawing/2014/main" id="{B5E40B8A-BB19-DEE5-933B-B428A34C2E04}"/>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
        <p:nvSpPr>
          <p:cNvPr id="31" name="TextBox 18">
            <a:extLst>
              <a:ext uri="{FF2B5EF4-FFF2-40B4-BE49-F238E27FC236}">
                <a16:creationId xmlns:a16="http://schemas.microsoft.com/office/drawing/2014/main" id="{48DAA32F-6DD7-5E31-E15A-4D9540B1DE7A}"/>
              </a:ext>
            </a:extLst>
          </p:cNvPr>
          <p:cNvSpPr txBox="1"/>
          <p:nvPr/>
        </p:nvSpPr>
        <p:spPr>
          <a:xfrm>
            <a:off x="2214322" y="8937148"/>
            <a:ext cx="11094552" cy="828218"/>
          </a:xfrm>
          <a:prstGeom prst="rect">
            <a:avLst/>
          </a:prstGeom>
        </p:spPr>
        <p:txBody>
          <a:bodyPr lIns="0" tIns="0" rIns="0" bIns="0" rtlCol="0" anchor="t">
            <a:spAutoFit/>
          </a:bodyPr>
          <a:lstStyle/>
          <a:p>
            <a:pPr algn="l">
              <a:lnSpc>
                <a:spcPts val="7068"/>
              </a:lnSpc>
            </a:pPr>
            <a:r>
              <a:rPr lang="en-US" sz="4200" b="1" spc="-8" dirty="0">
                <a:solidFill>
                  <a:srgbClr val="0B3A7F"/>
                </a:solidFill>
                <a:latin typeface="Atkinson Hyperlegible" pitchFamily="2" charset="0"/>
              </a:rPr>
              <a:t>Cluster alerts</a:t>
            </a:r>
          </a:p>
        </p:txBody>
      </p:sp>
      <p:grpSp>
        <p:nvGrpSpPr>
          <p:cNvPr id="4" name="Group 3">
            <a:extLst>
              <a:ext uri="{FF2B5EF4-FFF2-40B4-BE49-F238E27FC236}">
                <a16:creationId xmlns:a16="http://schemas.microsoft.com/office/drawing/2014/main" id="{42FB1E04-5ECD-2F41-0ABE-7FE6A8A78865}"/>
              </a:ext>
            </a:extLst>
          </p:cNvPr>
          <p:cNvGrpSpPr/>
          <p:nvPr/>
        </p:nvGrpSpPr>
        <p:grpSpPr>
          <a:xfrm>
            <a:off x="993160" y="8686375"/>
            <a:ext cx="851038" cy="1181525"/>
            <a:chOff x="967034" y="7403813"/>
            <a:chExt cx="851038" cy="1181525"/>
          </a:xfrm>
        </p:grpSpPr>
        <p:sp>
          <p:nvSpPr>
            <p:cNvPr id="5" name="Freeform 14">
              <a:extLst>
                <a:ext uri="{FF2B5EF4-FFF2-40B4-BE49-F238E27FC236}">
                  <a16:creationId xmlns:a16="http://schemas.microsoft.com/office/drawing/2014/main" id="{A3FC83FA-C48A-E997-42F8-D414CC34D9DE}"/>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2" name="TextBox 15">
              <a:extLst>
                <a:ext uri="{FF2B5EF4-FFF2-40B4-BE49-F238E27FC236}">
                  <a16:creationId xmlns:a16="http://schemas.microsoft.com/office/drawing/2014/main" id="{C61252B5-ABA7-79FA-5A59-D943109E44E6}"/>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
        <p:nvSpPr>
          <p:cNvPr id="34" name="TextBox 3">
            <a:extLst>
              <a:ext uri="{FF2B5EF4-FFF2-40B4-BE49-F238E27FC236}">
                <a16:creationId xmlns:a16="http://schemas.microsoft.com/office/drawing/2014/main" id="{BEACA11D-1E9E-3459-2B6F-0CECB6415FD8}"/>
              </a:ext>
            </a:extLst>
          </p:cNvPr>
          <p:cNvSpPr txBox="1"/>
          <p:nvPr/>
        </p:nvSpPr>
        <p:spPr>
          <a:xfrm>
            <a:off x="2209800" y="1460500"/>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Objectives and principles</a:t>
            </a:r>
          </a:p>
        </p:txBody>
      </p:sp>
      <p:grpSp>
        <p:nvGrpSpPr>
          <p:cNvPr id="33" name="Group 32">
            <a:extLst>
              <a:ext uri="{FF2B5EF4-FFF2-40B4-BE49-F238E27FC236}">
                <a16:creationId xmlns:a16="http://schemas.microsoft.com/office/drawing/2014/main" id="{9A6266BA-745E-469C-B389-CD95B270D068}"/>
              </a:ext>
            </a:extLst>
          </p:cNvPr>
          <p:cNvGrpSpPr/>
          <p:nvPr/>
        </p:nvGrpSpPr>
        <p:grpSpPr>
          <a:xfrm>
            <a:off x="108442" y="142912"/>
            <a:ext cx="882158" cy="882158"/>
            <a:chOff x="146542" y="146542"/>
            <a:chExt cx="882158" cy="882158"/>
          </a:xfrm>
        </p:grpSpPr>
        <p:sp>
          <p:nvSpPr>
            <p:cNvPr id="35" name="Freeform 4">
              <a:extLst>
                <a:ext uri="{FF2B5EF4-FFF2-40B4-BE49-F238E27FC236}">
                  <a16:creationId xmlns:a16="http://schemas.microsoft.com/office/drawing/2014/main" id="{DA485A0A-A972-1C80-4E08-C21402AF788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5">
              <a:extLst>
                <a:ext uri="{FF2B5EF4-FFF2-40B4-BE49-F238E27FC236}">
                  <a16:creationId xmlns:a16="http://schemas.microsoft.com/office/drawing/2014/main" id="{8A8C83A0-0080-519A-C034-F9FBC3E05696}"/>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spTree>
    <p:extLst>
      <p:ext uri="{BB962C8B-B14F-4D97-AF65-F5344CB8AC3E}">
        <p14:creationId xmlns:p14="http://schemas.microsoft.com/office/powerpoint/2010/main" val="217343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C219B-4D2F-2DAF-95F6-556C35F6FD6F}"/>
              </a:ext>
            </a:extLst>
          </p:cNvPr>
          <p:cNvPicPr>
            <a:picLocks noChangeAspect="1"/>
          </p:cNvPicPr>
          <p:nvPr/>
        </p:nvPicPr>
        <p:blipFill>
          <a:blip r:embed="rId2"/>
          <a:stretch>
            <a:fillRect/>
          </a:stretch>
        </p:blipFill>
        <p:spPr>
          <a:xfrm>
            <a:off x="2667000" y="1333500"/>
            <a:ext cx="12877800" cy="7762875"/>
          </a:xfrm>
          <a:prstGeom prst="rect">
            <a:avLst/>
          </a:prstGeom>
        </p:spPr>
      </p:pic>
      <p:sp>
        <p:nvSpPr>
          <p:cNvPr id="6" name="TextBox 3">
            <a:extLst>
              <a:ext uri="{FF2B5EF4-FFF2-40B4-BE49-F238E27FC236}">
                <a16:creationId xmlns:a16="http://schemas.microsoft.com/office/drawing/2014/main" id="{F5BEE8FF-0410-38BB-24A8-9F98B3398F43}"/>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Cluster alerts</a:t>
            </a:r>
          </a:p>
        </p:txBody>
      </p:sp>
      <p:grpSp>
        <p:nvGrpSpPr>
          <p:cNvPr id="11" name="Group 10">
            <a:extLst>
              <a:ext uri="{FF2B5EF4-FFF2-40B4-BE49-F238E27FC236}">
                <a16:creationId xmlns:a16="http://schemas.microsoft.com/office/drawing/2014/main" id="{F98A95F3-D89A-657E-95B2-590E82735AD1}"/>
              </a:ext>
            </a:extLst>
          </p:cNvPr>
          <p:cNvGrpSpPr/>
          <p:nvPr/>
        </p:nvGrpSpPr>
        <p:grpSpPr>
          <a:xfrm>
            <a:off x="108442" y="142912"/>
            <a:ext cx="882158" cy="882158"/>
            <a:chOff x="146542" y="146542"/>
            <a:chExt cx="882158" cy="882158"/>
          </a:xfrm>
        </p:grpSpPr>
        <p:sp>
          <p:nvSpPr>
            <p:cNvPr id="12" name="Freeform 4">
              <a:extLst>
                <a:ext uri="{FF2B5EF4-FFF2-40B4-BE49-F238E27FC236}">
                  <a16:creationId xmlns:a16="http://schemas.microsoft.com/office/drawing/2014/main" id="{BDD7CDEB-3027-A03E-3E01-5E7E0EDDBCF0}"/>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3" name="TextBox 5">
              <a:extLst>
                <a:ext uri="{FF2B5EF4-FFF2-40B4-BE49-F238E27FC236}">
                  <a16:creationId xmlns:a16="http://schemas.microsoft.com/office/drawing/2014/main" id="{922598F6-075D-727C-BF5A-339FE2E5FF2F}"/>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8" name="Group 17">
            <a:extLst>
              <a:ext uri="{FF2B5EF4-FFF2-40B4-BE49-F238E27FC236}">
                <a16:creationId xmlns:a16="http://schemas.microsoft.com/office/drawing/2014/main" id="{714CE809-FAF5-8D72-C24E-17C18C7B263C}"/>
              </a:ext>
            </a:extLst>
          </p:cNvPr>
          <p:cNvGrpSpPr/>
          <p:nvPr/>
        </p:nvGrpSpPr>
        <p:grpSpPr>
          <a:xfrm>
            <a:off x="152400" y="952500"/>
            <a:ext cx="851038" cy="1181525"/>
            <a:chOff x="967034" y="7403813"/>
            <a:chExt cx="851038" cy="1181525"/>
          </a:xfrm>
        </p:grpSpPr>
        <p:sp>
          <p:nvSpPr>
            <p:cNvPr id="19" name="Freeform 14">
              <a:extLst>
                <a:ext uri="{FF2B5EF4-FFF2-40B4-BE49-F238E27FC236}">
                  <a16:creationId xmlns:a16="http://schemas.microsoft.com/office/drawing/2014/main" id="{0CBC8C24-9E8B-103E-08B1-5A28B955EE20}"/>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Atkinson Hyperlegible" pitchFamily="2" charset="0"/>
              </a:endParaRPr>
            </a:p>
          </p:txBody>
        </p:sp>
        <p:sp>
          <p:nvSpPr>
            <p:cNvPr id="20" name="TextBox 15">
              <a:extLst>
                <a:ext uri="{FF2B5EF4-FFF2-40B4-BE49-F238E27FC236}">
                  <a16:creationId xmlns:a16="http://schemas.microsoft.com/office/drawing/2014/main" id="{3ADCB1B9-A95D-7F32-CF7B-1545801F47BF}"/>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
        <p:nvSpPr>
          <p:cNvPr id="2" name="Rectangle: Rounded Corners 1">
            <a:extLst>
              <a:ext uri="{FF2B5EF4-FFF2-40B4-BE49-F238E27FC236}">
                <a16:creationId xmlns:a16="http://schemas.microsoft.com/office/drawing/2014/main" id="{D1048573-C68B-51B4-0F4D-C8E050A441AB}"/>
              </a:ext>
            </a:extLst>
          </p:cNvPr>
          <p:cNvSpPr/>
          <p:nvPr/>
        </p:nvSpPr>
        <p:spPr>
          <a:xfrm>
            <a:off x="2743200" y="2121996"/>
            <a:ext cx="1828800" cy="294530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1195239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0AE36-E9A6-892E-241B-E515563BAB1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05EC5214-D9A3-8673-65AC-EDD7C97E9D4A}"/>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Three output formats</a:t>
            </a:r>
          </a:p>
        </p:txBody>
      </p:sp>
      <p:sp>
        <p:nvSpPr>
          <p:cNvPr id="4" name="TextBox 4">
            <a:extLst>
              <a:ext uri="{FF2B5EF4-FFF2-40B4-BE49-F238E27FC236}">
                <a16:creationId xmlns:a16="http://schemas.microsoft.com/office/drawing/2014/main" id="{4538E584-08FA-C6D2-2CB6-FD171B275AB4}"/>
              </a:ext>
            </a:extLst>
          </p:cNvPr>
          <p:cNvSpPr txBox="1"/>
          <p:nvPr/>
        </p:nvSpPr>
        <p:spPr>
          <a:xfrm>
            <a:off x="1828800" y="1104900"/>
            <a:ext cx="16306800" cy="8138703"/>
          </a:xfrm>
          <a:prstGeom prst="rect">
            <a:avLst/>
          </a:prstGeom>
        </p:spPr>
        <p:txBody>
          <a:bodyPr wrap="square" lIns="0" tIns="0" rIns="0" bIns="0" rtlCol="0" anchor="t">
            <a:spAutoFit/>
          </a:bodyPr>
          <a:lstStyle/>
          <a:p>
            <a:pPr marL="742950" indent="-742950" algn="l">
              <a:lnSpc>
                <a:spcPts val="4936"/>
              </a:lnSpc>
              <a:buFont typeface="+mj-lt"/>
              <a:buAutoNum type="arabicPeriod"/>
            </a:pPr>
            <a:r>
              <a:rPr lang="en-US" sz="3526" b="1" spc="-7" dirty="0">
                <a:solidFill>
                  <a:srgbClr val="0B3A7F"/>
                </a:solidFill>
                <a:latin typeface="Atkinson Hyperlegible" pitchFamily="2" charset="0"/>
              </a:rPr>
              <a:t>Daily signals</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The daily signals are especially valuable when you choose “Simulated prospective analysis” for cluster detection.</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The results include one row for each day that an alert was found.  This is useful when the number of patients in a cluster increases in time.</a:t>
            </a:r>
          </a:p>
          <a:p>
            <a:pPr marL="742950" indent="-742950">
              <a:lnSpc>
                <a:spcPts val="4936"/>
              </a:lnSpc>
              <a:buFont typeface="+mj-lt"/>
              <a:buAutoNum type="arabicPeriod"/>
            </a:pPr>
            <a:r>
              <a:rPr lang="en-US" sz="3526" b="1" spc="-7" dirty="0">
                <a:solidFill>
                  <a:srgbClr val="0B3A7F"/>
                </a:solidFill>
                <a:latin typeface="Atkinson Hyperlegible" pitchFamily="2" charset="0"/>
              </a:rPr>
              <a:t>Signal summary</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The daily signals are summarized into a single row with “date of the first signal”, “date of last signal”, “number of patients with the first alert”, and “total number of patients”.  </a:t>
            </a:r>
          </a:p>
          <a:p>
            <a:pPr marL="742950" indent="-742950">
              <a:lnSpc>
                <a:spcPts val="4936"/>
              </a:lnSpc>
              <a:buFont typeface="+mj-lt"/>
              <a:buAutoNum type="arabicPeriod"/>
            </a:pPr>
            <a:r>
              <a:rPr lang="en-US" sz="3526" b="1" spc="-7" dirty="0">
                <a:solidFill>
                  <a:srgbClr val="0B3A7F"/>
                </a:solidFill>
                <a:latin typeface="Atkinson Hyperlegible" pitchFamily="2" charset="0"/>
              </a:rPr>
              <a:t>Isolate listing</a:t>
            </a:r>
          </a:p>
          <a:p>
            <a:pPr marL="1657350" lvl="2" indent="-742950">
              <a:lnSpc>
                <a:spcPts val="4936"/>
              </a:lnSpc>
              <a:buFont typeface="Arial" panose="020B0604020202020204" pitchFamily="34" charset="0"/>
              <a:buChar char="•"/>
            </a:pPr>
            <a:r>
              <a:rPr lang="en-US" sz="3526" spc="-7" dirty="0">
                <a:solidFill>
                  <a:srgbClr val="0B3A7F"/>
                </a:solidFill>
                <a:latin typeface="Atkinson Hyperlegible" pitchFamily="2" charset="0"/>
              </a:rPr>
              <a:t>You will see the list of patients associated with each cluster including details such as “specimen date”, “location”, “specimen type”, and “antibiotic results”.</a:t>
            </a:r>
          </a:p>
        </p:txBody>
      </p:sp>
      <p:grpSp>
        <p:nvGrpSpPr>
          <p:cNvPr id="6" name="Group 5">
            <a:extLst>
              <a:ext uri="{FF2B5EF4-FFF2-40B4-BE49-F238E27FC236}">
                <a16:creationId xmlns:a16="http://schemas.microsoft.com/office/drawing/2014/main" id="{1F2E9FEA-EE50-BD02-A71C-A102D355099E}"/>
              </a:ext>
            </a:extLst>
          </p:cNvPr>
          <p:cNvGrpSpPr/>
          <p:nvPr/>
        </p:nvGrpSpPr>
        <p:grpSpPr>
          <a:xfrm>
            <a:off x="108442" y="142912"/>
            <a:ext cx="882158" cy="882158"/>
            <a:chOff x="146542" y="146542"/>
            <a:chExt cx="882158" cy="882158"/>
          </a:xfrm>
        </p:grpSpPr>
        <p:sp>
          <p:nvSpPr>
            <p:cNvPr id="7" name="Freeform 4">
              <a:extLst>
                <a:ext uri="{FF2B5EF4-FFF2-40B4-BE49-F238E27FC236}">
                  <a16:creationId xmlns:a16="http://schemas.microsoft.com/office/drawing/2014/main" id="{AB84ADA6-F1C4-3E0A-9EF5-ADE40F0F277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8" name="TextBox 5">
              <a:extLst>
                <a:ext uri="{FF2B5EF4-FFF2-40B4-BE49-F238E27FC236}">
                  <a16:creationId xmlns:a16="http://schemas.microsoft.com/office/drawing/2014/main" id="{1552EDED-8810-78B4-5E6E-EECDE81AB337}"/>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5" name="Group 14">
            <a:extLst>
              <a:ext uri="{FF2B5EF4-FFF2-40B4-BE49-F238E27FC236}">
                <a16:creationId xmlns:a16="http://schemas.microsoft.com/office/drawing/2014/main" id="{DE83C1F1-CB0E-A86D-6CFE-617230D1D933}"/>
              </a:ext>
            </a:extLst>
          </p:cNvPr>
          <p:cNvGrpSpPr/>
          <p:nvPr/>
        </p:nvGrpSpPr>
        <p:grpSpPr>
          <a:xfrm>
            <a:off x="152400" y="952500"/>
            <a:ext cx="851038" cy="1181525"/>
            <a:chOff x="967034" y="7403813"/>
            <a:chExt cx="851038" cy="1181525"/>
          </a:xfrm>
        </p:grpSpPr>
        <p:sp>
          <p:nvSpPr>
            <p:cNvPr id="16" name="Freeform 14">
              <a:extLst>
                <a:ext uri="{FF2B5EF4-FFF2-40B4-BE49-F238E27FC236}">
                  <a16:creationId xmlns:a16="http://schemas.microsoft.com/office/drawing/2014/main" id="{FB1775E5-4E13-C0F5-C5D4-C04E9030F160}"/>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Atkinson Hyperlegible" pitchFamily="2" charset="0"/>
              </a:endParaRPr>
            </a:p>
          </p:txBody>
        </p:sp>
        <p:sp>
          <p:nvSpPr>
            <p:cNvPr id="17" name="TextBox 15">
              <a:extLst>
                <a:ext uri="{FF2B5EF4-FFF2-40B4-BE49-F238E27FC236}">
                  <a16:creationId xmlns:a16="http://schemas.microsoft.com/office/drawing/2014/main" id="{4F4F4DA5-0BF5-502A-DC57-BAD6BAB657D1}"/>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Tree>
    <p:extLst>
      <p:ext uri="{BB962C8B-B14F-4D97-AF65-F5344CB8AC3E}">
        <p14:creationId xmlns:p14="http://schemas.microsoft.com/office/powerpoint/2010/main" val="875343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24000" y="-9886"/>
            <a:ext cx="16470018" cy="104868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Cluster alerts</a:t>
            </a:r>
          </a:p>
        </p:txBody>
      </p:sp>
      <p:sp>
        <p:nvSpPr>
          <p:cNvPr id="4" name="TextBox 4"/>
          <p:cNvSpPr txBox="1"/>
          <p:nvPr/>
        </p:nvSpPr>
        <p:spPr>
          <a:xfrm>
            <a:off x="2207247" y="1367572"/>
            <a:ext cx="15611939" cy="8728928"/>
          </a:xfrm>
          <a:prstGeom prst="rect">
            <a:avLst/>
          </a:prstGeom>
        </p:spPr>
        <p:txBody>
          <a:bodyPr wrap="square" lIns="0" tIns="0" rIns="0" bIns="0" rtlCol="0" anchor="t">
            <a:spAutoFit/>
          </a:bodyPr>
          <a:lstStyle/>
          <a:p>
            <a:pPr marL="514350" indent="-514350" algn="l">
              <a:lnSpc>
                <a:spcPts val="4936"/>
              </a:lnSpc>
              <a:buFont typeface="+mj-lt"/>
              <a:buAutoNum type="arabicPeriod"/>
            </a:pPr>
            <a:r>
              <a:rPr lang="en-US" sz="2800" b="1" spc="-7" dirty="0">
                <a:solidFill>
                  <a:srgbClr val="0B3A7F"/>
                </a:solidFill>
                <a:latin typeface="Atkinson Hyperlegible" pitchFamily="2" charset="0"/>
              </a:rPr>
              <a:t>Epidemiology</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The primary use of this feature is to find statistically significant increases in cases that might suggest disease outbreaks in the community or hospital settings.  Early notification, investigation, and confirmation are key factors for early interventions to understanding and containing outbreaks.</a:t>
            </a:r>
          </a:p>
          <a:p>
            <a:pPr marL="514350" indent="-514350" algn="l">
              <a:lnSpc>
                <a:spcPts val="4936"/>
              </a:lnSpc>
              <a:buFont typeface="+mj-lt"/>
              <a:buAutoNum type="arabicPeriod"/>
            </a:pPr>
            <a:r>
              <a:rPr lang="en-US" sz="2800" b="1" spc="-7" dirty="0">
                <a:solidFill>
                  <a:srgbClr val="0B3A7F"/>
                </a:solidFill>
                <a:latin typeface="Atkinson Hyperlegible" pitchFamily="2" charset="0"/>
              </a:rPr>
              <a:t>Quality assessment</a:t>
            </a:r>
          </a:p>
          <a:p>
            <a:pPr marL="1028700" lvl="1" indent="-571500">
              <a:lnSpc>
                <a:spcPts val="4936"/>
              </a:lnSpc>
              <a:buFont typeface="Arial" panose="020B0604020202020204" pitchFamily="34" charset="0"/>
              <a:buChar char="•"/>
            </a:pPr>
            <a:r>
              <a:rPr lang="en-US" sz="2800" spc="-7" dirty="0">
                <a:solidFill>
                  <a:srgbClr val="0B3A7F"/>
                </a:solidFill>
                <a:latin typeface="Atkinson Hyperlegible" pitchFamily="2" charset="0"/>
              </a:rPr>
              <a:t>There are additional factors which can also lead to a statistically significant increase in cases:</a:t>
            </a:r>
          </a:p>
          <a:p>
            <a:pPr marL="1485900" lvl="2" indent="-571500">
              <a:lnSpc>
                <a:spcPts val="4936"/>
              </a:lnSpc>
              <a:buFont typeface="Arial" panose="020B0604020202020204" pitchFamily="34" charset="0"/>
              <a:buChar char="•"/>
            </a:pPr>
            <a:r>
              <a:rPr lang="en-US" sz="2800" spc="-7" dirty="0">
                <a:solidFill>
                  <a:srgbClr val="0B3A7F"/>
                </a:solidFill>
                <a:latin typeface="Atkinson Hyperlegible" pitchFamily="2" charset="0"/>
              </a:rPr>
              <a:t>Contamination of samples or deficiencies in laboratory reagents</a:t>
            </a:r>
          </a:p>
          <a:p>
            <a:pPr marL="1943100" lvl="3" indent="-571500">
              <a:lnSpc>
                <a:spcPts val="4936"/>
              </a:lnSpc>
              <a:buFont typeface="Arial" panose="020B0604020202020204" pitchFamily="34" charset="0"/>
              <a:buChar char="•"/>
            </a:pPr>
            <a:r>
              <a:rPr lang="en-US" sz="2800" spc="-7" dirty="0">
                <a:solidFill>
                  <a:srgbClr val="0B3A7F"/>
                </a:solidFill>
                <a:latin typeface="Atkinson Hyperlegible" pitchFamily="2" charset="0"/>
              </a:rPr>
              <a:t>These are not “disease” problems but “quality” problems, and they should also be investigated and corrected.</a:t>
            </a:r>
          </a:p>
          <a:p>
            <a:pPr marL="1485900" lvl="2" indent="-571500">
              <a:lnSpc>
                <a:spcPts val="4936"/>
              </a:lnSpc>
              <a:buFont typeface="Arial" panose="020B0604020202020204" pitchFamily="34" charset="0"/>
              <a:buChar char="•"/>
            </a:pPr>
            <a:r>
              <a:rPr lang="en-US" sz="2800" spc="-7" dirty="0">
                <a:solidFill>
                  <a:srgbClr val="0B3A7F"/>
                </a:solidFill>
                <a:latin typeface="Atkinson Hyperlegible" pitchFamily="2" charset="0"/>
              </a:rPr>
              <a:t>Changes in patient populations or changes in sampling practices</a:t>
            </a:r>
          </a:p>
          <a:p>
            <a:pPr marL="1485900" lvl="2" indent="-571500">
              <a:lnSpc>
                <a:spcPts val="4936"/>
              </a:lnSpc>
              <a:buFont typeface="Arial" panose="020B0604020202020204" pitchFamily="34" charset="0"/>
              <a:buChar char="•"/>
            </a:pPr>
            <a:r>
              <a:rPr lang="en-US" sz="2800" spc="-7" dirty="0">
                <a:solidFill>
                  <a:srgbClr val="0B3A7F"/>
                </a:solidFill>
                <a:latin typeface="Atkinson Hyperlegible" pitchFamily="2" charset="0"/>
              </a:rPr>
              <a:t>Changes in laboratory practices</a:t>
            </a:r>
          </a:p>
          <a:p>
            <a:pPr marL="1485900" lvl="2" indent="-571500">
              <a:lnSpc>
                <a:spcPts val="4936"/>
              </a:lnSpc>
              <a:buFont typeface="Arial" panose="020B0604020202020204" pitchFamily="34" charset="0"/>
              <a:buChar char="•"/>
            </a:pPr>
            <a:r>
              <a:rPr lang="en-US" sz="2800" spc="-7" dirty="0">
                <a:solidFill>
                  <a:srgbClr val="0B3A7F"/>
                </a:solidFill>
                <a:latin typeface="Atkinson Hyperlegible" pitchFamily="2" charset="0"/>
              </a:rPr>
              <a:t>Random variation</a:t>
            </a:r>
          </a:p>
        </p:txBody>
      </p:sp>
      <p:grpSp>
        <p:nvGrpSpPr>
          <p:cNvPr id="5" name="Group 4">
            <a:extLst>
              <a:ext uri="{FF2B5EF4-FFF2-40B4-BE49-F238E27FC236}">
                <a16:creationId xmlns:a16="http://schemas.microsoft.com/office/drawing/2014/main" id="{555B8E03-E863-3E13-159C-121C775E127C}"/>
              </a:ext>
            </a:extLst>
          </p:cNvPr>
          <p:cNvGrpSpPr/>
          <p:nvPr/>
        </p:nvGrpSpPr>
        <p:grpSpPr>
          <a:xfrm>
            <a:off x="108442" y="176984"/>
            <a:ext cx="882158" cy="882158"/>
            <a:chOff x="146542" y="146542"/>
            <a:chExt cx="882158" cy="882158"/>
          </a:xfrm>
        </p:grpSpPr>
        <p:sp>
          <p:nvSpPr>
            <p:cNvPr id="6" name="Freeform 4">
              <a:extLst>
                <a:ext uri="{FF2B5EF4-FFF2-40B4-BE49-F238E27FC236}">
                  <a16:creationId xmlns:a16="http://schemas.microsoft.com/office/drawing/2014/main" id="{1B43FAF8-CF7A-0F8B-EB80-7841E27D6909}"/>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D14EA902-781B-790B-64BF-70586E81E46B}"/>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BC9C9ED9-6D1C-BF20-12FA-81D920592E26}"/>
              </a:ext>
            </a:extLst>
          </p:cNvPr>
          <p:cNvGrpSpPr/>
          <p:nvPr/>
        </p:nvGrpSpPr>
        <p:grpSpPr>
          <a:xfrm>
            <a:off x="152400" y="986572"/>
            <a:ext cx="851038" cy="1181525"/>
            <a:chOff x="967034" y="7403813"/>
            <a:chExt cx="851038" cy="1181525"/>
          </a:xfrm>
        </p:grpSpPr>
        <p:sp>
          <p:nvSpPr>
            <p:cNvPr id="14" name="Freeform 14">
              <a:extLst>
                <a:ext uri="{FF2B5EF4-FFF2-40B4-BE49-F238E27FC236}">
                  <a16:creationId xmlns:a16="http://schemas.microsoft.com/office/drawing/2014/main" id="{73EA6995-584D-DD86-1644-00184325671B}"/>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Atkinson Hyperlegible" pitchFamily="2" charset="0"/>
              </a:endParaRPr>
            </a:p>
          </p:txBody>
        </p:sp>
        <p:sp>
          <p:nvSpPr>
            <p:cNvPr id="15" name="TextBox 15">
              <a:extLst>
                <a:ext uri="{FF2B5EF4-FFF2-40B4-BE49-F238E27FC236}">
                  <a16:creationId xmlns:a16="http://schemas.microsoft.com/office/drawing/2014/main" id="{A4A43FE5-649D-BDF2-34CF-A5B37A20AD10}"/>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Tree>
    <p:extLst>
      <p:ext uri="{BB962C8B-B14F-4D97-AF65-F5344CB8AC3E}">
        <p14:creationId xmlns:p14="http://schemas.microsoft.com/office/powerpoint/2010/main" val="3819810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5AC5-ABAB-D42A-C025-82453697D2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F6D640A-B841-156F-DCC8-86E6C828DD45}"/>
              </a:ext>
            </a:extLst>
          </p:cNvPr>
          <p:cNvPicPr>
            <a:picLocks noChangeAspect="1"/>
          </p:cNvPicPr>
          <p:nvPr/>
        </p:nvPicPr>
        <p:blipFill>
          <a:blip r:embed="rId2"/>
          <a:stretch>
            <a:fillRect/>
          </a:stretch>
        </p:blipFill>
        <p:spPr>
          <a:xfrm>
            <a:off x="2667000" y="1333500"/>
            <a:ext cx="12877800" cy="7762875"/>
          </a:xfrm>
          <a:prstGeom prst="rect">
            <a:avLst/>
          </a:prstGeom>
        </p:spPr>
      </p:pic>
      <p:sp>
        <p:nvSpPr>
          <p:cNvPr id="6" name="TextBox 3">
            <a:extLst>
              <a:ext uri="{FF2B5EF4-FFF2-40B4-BE49-F238E27FC236}">
                <a16:creationId xmlns:a16="http://schemas.microsoft.com/office/drawing/2014/main" id="{47CD9F42-1572-ABDE-5E84-7ABC3A474175}"/>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Cluster alerts – Other options</a:t>
            </a:r>
          </a:p>
        </p:txBody>
      </p:sp>
      <p:grpSp>
        <p:nvGrpSpPr>
          <p:cNvPr id="2" name="Group 1">
            <a:extLst>
              <a:ext uri="{FF2B5EF4-FFF2-40B4-BE49-F238E27FC236}">
                <a16:creationId xmlns:a16="http://schemas.microsoft.com/office/drawing/2014/main" id="{F4B7CC63-9445-1282-BB5D-340C24CB6E81}"/>
              </a:ext>
            </a:extLst>
          </p:cNvPr>
          <p:cNvGrpSpPr/>
          <p:nvPr/>
        </p:nvGrpSpPr>
        <p:grpSpPr>
          <a:xfrm>
            <a:off x="108442" y="142912"/>
            <a:ext cx="882158" cy="882158"/>
            <a:chOff x="146542" y="146542"/>
            <a:chExt cx="882158" cy="882158"/>
          </a:xfrm>
        </p:grpSpPr>
        <p:sp>
          <p:nvSpPr>
            <p:cNvPr id="4" name="Freeform 4">
              <a:extLst>
                <a:ext uri="{FF2B5EF4-FFF2-40B4-BE49-F238E27FC236}">
                  <a16:creationId xmlns:a16="http://schemas.microsoft.com/office/drawing/2014/main" id="{4C52AA3F-2A56-2F1E-356D-89A5103A26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5" name="TextBox 5">
              <a:extLst>
                <a:ext uri="{FF2B5EF4-FFF2-40B4-BE49-F238E27FC236}">
                  <a16:creationId xmlns:a16="http://schemas.microsoft.com/office/drawing/2014/main" id="{57B601E4-97C5-8075-D194-C75964D05558}"/>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7" name="Group 6">
            <a:extLst>
              <a:ext uri="{FF2B5EF4-FFF2-40B4-BE49-F238E27FC236}">
                <a16:creationId xmlns:a16="http://schemas.microsoft.com/office/drawing/2014/main" id="{FC8F490A-85B5-E4DC-A943-3F4495803D5A}"/>
              </a:ext>
            </a:extLst>
          </p:cNvPr>
          <p:cNvGrpSpPr/>
          <p:nvPr/>
        </p:nvGrpSpPr>
        <p:grpSpPr>
          <a:xfrm>
            <a:off x="152400" y="952500"/>
            <a:ext cx="851038" cy="1181525"/>
            <a:chOff x="967034" y="7403813"/>
            <a:chExt cx="851038" cy="1181525"/>
          </a:xfrm>
        </p:grpSpPr>
        <p:sp>
          <p:nvSpPr>
            <p:cNvPr id="10" name="Freeform 14">
              <a:extLst>
                <a:ext uri="{FF2B5EF4-FFF2-40B4-BE49-F238E27FC236}">
                  <a16:creationId xmlns:a16="http://schemas.microsoft.com/office/drawing/2014/main" id="{1CC55962-140E-DF5D-58DA-F5BEEA400FAD}"/>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Atkinson Hyperlegible" pitchFamily="2" charset="0"/>
              </a:endParaRPr>
            </a:p>
          </p:txBody>
        </p:sp>
        <p:sp>
          <p:nvSpPr>
            <p:cNvPr id="11" name="TextBox 15">
              <a:extLst>
                <a:ext uri="{FF2B5EF4-FFF2-40B4-BE49-F238E27FC236}">
                  <a16:creationId xmlns:a16="http://schemas.microsoft.com/office/drawing/2014/main" id="{3374FF9B-0D5F-6CB7-C1C0-A7E5A1F4AEC9}"/>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
        <p:nvSpPr>
          <p:cNvPr id="8" name="Rectangle: Rounded Corners 7">
            <a:extLst>
              <a:ext uri="{FF2B5EF4-FFF2-40B4-BE49-F238E27FC236}">
                <a16:creationId xmlns:a16="http://schemas.microsoft.com/office/drawing/2014/main" id="{0E2C3AE1-9866-D160-499E-66A42ABDA015}"/>
              </a:ext>
            </a:extLst>
          </p:cNvPr>
          <p:cNvSpPr/>
          <p:nvPr/>
        </p:nvSpPr>
        <p:spPr>
          <a:xfrm>
            <a:off x="2895600" y="5295900"/>
            <a:ext cx="2677546" cy="938464"/>
          </a:xfrm>
          <a:prstGeom prst="roundRect">
            <a:avLst/>
          </a:prstGeom>
          <a:noFill/>
          <a:ln w="1016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2" name="Rectangle: Rounded Corners 11">
            <a:extLst>
              <a:ext uri="{FF2B5EF4-FFF2-40B4-BE49-F238E27FC236}">
                <a16:creationId xmlns:a16="http://schemas.microsoft.com/office/drawing/2014/main" id="{6A0667FE-219A-740F-9AC9-A78519AADBAE}"/>
              </a:ext>
            </a:extLst>
          </p:cNvPr>
          <p:cNvSpPr/>
          <p:nvPr/>
        </p:nvSpPr>
        <p:spPr>
          <a:xfrm>
            <a:off x="7235952" y="5254190"/>
            <a:ext cx="2212848"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3" name="Rectangle: Rounded Corners 12">
            <a:extLst>
              <a:ext uri="{FF2B5EF4-FFF2-40B4-BE49-F238E27FC236}">
                <a16:creationId xmlns:a16="http://schemas.microsoft.com/office/drawing/2014/main" id="{143506F9-09C3-7E54-9992-ABDB713B2E84}"/>
              </a:ext>
            </a:extLst>
          </p:cNvPr>
          <p:cNvSpPr/>
          <p:nvPr/>
        </p:nvSpPr>
        <p:spPr>
          <a:xfrm>
            <a:off x="8991600" y="2446018"/>
            <a:ext cx="6313515" cy="20116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83495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FF4A1-6D4E-5EC1-4446-E54420B37ABC}"/>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1D3E6165-DD16-3C35-556A-122CD6528917}"/>
              </a:ext>
            </a:extLst>
          </p:cNvPr>
          <p:cNvPicPr>
            <a:picLocks noChangeAspect="1"/>
          </p:cNvPicPr>
          <p:nvPr/>
        </p:nvPicPr>
        <p:blipFill>
          <a:blip r:embed="rId2"/>
          <a:stretch>
            <a:fillRect/>
          </a:stretch>
        </p:blipFill>
        <p:spPr>
          <a:xfrm>
            <a:off x="1567958" y="1576387"/>
            <a:ext cx="14313531" cy="7986713"/>
          </a:xfrm>
          <a:prstGeom prst="rect">
            <a:avLst/>
          </a:prstGeom>
        </p:spPr>
      </p:pic>
      <p:sp>
        <p:nvSpPr>
          <p:cNvPr id="6" name="TextBox 3">
            <a:extLst>
              <a:ext uri="{FF2B5EF4-FFF2-40B4-BE49-F238E27FC236}">
                <a16:creationId xmlns:a16="http://schemas.microsoft.com/office/drawing/2014/main" id="{AD4CC5F7-C1F0-99E7-A314-11B0C5FCA6F8}"/>
              </a:ext>
            </a:extLst>
          </p:cNvPr>
          <p:cNvSpPr txBox="1"/>
          <p:nvPr/>
        </p:nvSpPr>
        <p:spPr>
          <a:xfrm>
            <a:off x="1559833" y="-43958"/>
            <a:ext cx="16470018" cy="104868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Cluster alerts – Options</a:t>
            </a:r>
          </a:p>
        </p:txBody>
      </p:sp>
      <p:grpSp>
        <p:nvGrpSpPr>
          <p:cNvPr id="9" name="Group 8">
            <a:extLst>
              <a:ext uri="{FF2B5EF4-FFF2-40B4-BE49-F238E27FC236}">
                <a16:creationId xmlns:a16="http://schemas.microsoft.com/office/drawing/2014/main" id="{9BFFBD53-2D04-718F-BD09-E3BA168C3563}"/>
              </a:ext>
            </a:extLst>
          </p:cNvPr>
          <p:cNvGrpSpPr/>
          <p:nvPr/>
        </p:nvGrpSpPr>
        <p:grpSpPr>
          <a:xfrm>
            <a:off x="152400" y="142912"/>
            <a:ext cx="882158" cy="882158"/>
            <a:chOff x="146542" y="146542"/>
            <a:chExt cx="882158" cy="882158"/>
          </a:xfrm>
        </p:grpSpPr>
        <p:sp>
          <p:nvSpPr>
            <p:cNvPr id="10" name="Freeform 4">
              <a:extLst>
                <a:ext uri="{FF2B5EF4-FFF2-40B4-BE49-F238E27FC236}">
                  <a16:creationId xmlns:a16="http://schemas.microsoft.com/office/drawing/2014/main" id="{50AAC2C3-EBC6-8D8B-7B15-18D6AACFE93E}"/>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C760C61D-A74F-B7E1-B807-5559891E9D1A}"/>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2" name="Group 11">
            <a:extLst>
              <a:ext uri="{FF2B5EF4-FFF2-40B4-BE49-F238E27FC236}">
                <a16:creationId xmlns:a16="http://schemas.microsoft.com/office/drawing/2014/main" id="{77845623-60A1-511C-9248-FE80AD280331}"/>
              </a:ext>
            </a:extLst>
          </p:cNvPr>
          <p:cNvGrpSpPr/>
          <p:nvPr/>
        </p:nvGrpSpPr>
        <p:grpSpPr>
          <a:xfrm>
            <a:off x="196358" y="952500"/>
            <a:ext cx="851038" cy="1181525"/>
            <a:chOff x="967034" y="7403813"/>
            <a:chExt cx="851038" cy="1181525"/>
          </a:xfrm>
        </p:grpSpPr>
        <p:sp>
          <p:nvSpPr>
            <p:cNvPr id="13" name="Freeform 14">
              <a:extLst>
                <a:ext uri="{FF2B5EF4-FFF2-40B4-BE49-F238E27FC236}">
                  <a16:creationId xmlns:a16="http://schemas.microsoft.com/office/drawing/2014/main" id="{83808646-D1E8-24ED-EAD6-F1F977C26E4A}"/>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Atkinson Hyperlegible" pitchFamily="2" charset="0"/>
              </a:endParaRPr>
            </a:p>
          </p:txBody>
        </p:sp>
        <p:sp>
          <p:nvSpPr>
            <p:cNvPr id="14" name="TextBox 15">
              <a:extLst>
                <a:ext uri="{FF2B5EF4-FFF2-40B4-BE49-F238E27FC236}">
                  <a16:creationId xmlns:a16="http://schemas.microsoft.com/office/drawing/2014/main" id="{5C0936C0-31A1-117F-CA5F-9CD210C671B5}"/>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
        <p:nvSpPr>
          <p:cNvPr id="2" name="Rectangle: Rounded Corners 1">
            <a:extLst>
              <a:ext uri="{FF2B5EF4-FFF2-40B4-BE49-F238E27FC236}">
                <a16:creationId xmlns:a16="http://schemas.microsoft.com/office/drawing/2014/main" id="{286889E8-1830-8A7C-1C26-456A5C0076E2}"/>
              </a:ext>
            </a:extLst>
          </p:cNvPr>
          <p:cNvSpPr/>
          <p:nvPr/>
        </p:nvSpPr>
        <p:spPr>
          <a:xfrm>
            <a:off x="1676947" y="2090929"/>
            <a:ext cx="8274687" cy="1662547"/>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3" name="Rectangle: Rounded Corners 2">
            <a:extLst>
              <a:ext uri="{FF2B5EF4-FFF2-40B4-BE49-F238E27FC236}">
                <a16:creationId xmlns:a16="http://schemas.microsoft.com/office/drawing/2014/main" id="{848840BF-30EB-4BBB-6420-42F0CB3C0BCD}"/>
              </a:ext>
            </a:extLst>
          </p:cNvPr>
          <p:cNvSpPr/>
          <p:nvPr/>
        </p:nvSpPr>
        <p:spPr>
          <a:xfrm>
            <a:off x="1675272" y="4160359"/>
            <a:ext cx="9341486" cy="113554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4" name="Rectangle: Rounded Corners 3">
            <a:extLst>
              <a:ext uri="{FF2B5EF4-FFF2-40B4-BE49-F238E27FC236}">
                <a16:creationId xmlns:a16="http://schemas.microsoft.com/office/drawing/2014/main" id="{BF230BF2-0D8C-179D-E60E-6F896EA6F8D0}"/>
              </a:ext>
            </a:extLst>
          </p:cNvPr>
          <p:cNvSpPr/>
          <p:nvPr/>
        </p:nvSpPr>
        <p:spPr>
          <a:xfrm>
            <a:off x="1675343" y="5485922"/>
            <a:ext cx="5074215" cy="93846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5" name="Rectangle: Rounded Corners 4">
            <a:extLst>
              <a:ext uri="{FF2B5EF4-FFF2-40B4-BE49-F238E27FC236}">
                <a16:creationId xmlns:a16="http://schemas.microsoft.com/office/drawing/2014/main" id="{E95FD162-38D2-892C-BCFA-9E5EB4DFD441}"/>
              </a:ext>
            </a:extLst>
          </p:cNvPr>
          <p:cNvSpPr/>
          <p:nvPr/>
        </p:nvSpPr>
        <p:spPr>
          <a:xfrm>
            <a:off x="8273558" y="5500436"/>
            <a:ext cx="4114800" cy="93846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7" name="Rectangle: Rounded Corners 6">
            <a:extLst>
              <a:ext uri="{FF2B5EF4-FFF2-40B4-BE49-F238E27FC236}">
                <a16:creationId xmlns:a16="http://schemas.microsoft.com/office/drawing/2014/main" id="{2A260D9A-5185-82D2-2598-58E4C43D7305}"/>
              </a:ext>
            </a:extLst>
          </p:cNvPr>
          <p:cNvSpPr/>
          <p:nvPr/>
        </p:nvSpPr>
        <p:spPr>
          <a:xfrm>
            <a:off x="1686378" y="6588895"/>
            <a:ext cx="5810666" cy="152640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205976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B0DAF-E73F-C322-E20D-3E923AEEA66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519E651-F510-6CCE-1ACA-86A4A5FD8153}"/>
              </a:ext>
            </a:extLst>
          </p:cNvPr>
          <p:cNvSpPr txBox="1"/>
          <p:nvPr/>
        </p:nvSpPr>
        <p:spPr>
          <a:xfrm>
            <a:off x="1515875" y="-43958"/>
            <a:ext cx="16470018" cy="104868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WHONET webinar</a:t>
            </a:r>
          </a:p>
        </p:txBody>
      </p:sp>
      <p:sp>
        <p:nvSpPr>
          <p:cNvPr id="4" name="TextBox 4">
            <a:extLst>
              <a:ext uri="{FF2B5EF4-FFF2-40B4-BE49-F238E27FC236}">
                <a16:creationId xmlns:a16="http://schemas.microsoft.com/office/drawing/2014/main" id="{6D6DB5FD-6F68-CBEA-598F-EC0A44E1FE09}"/>
              </a:ext>
            </a:extLst>
          </p:cNvPr>
          <p:cNvSpPr txBox="1"/>
          <p:nvPr/>
        </p:nvSpPr>
        <p:spPr>
          <a:xfrm>
            <a:off x="1676400" y="1104900"/>
            <a:ext cx="16309493" cy="9369360"/>
          </a:xfrm>
          <a:prstGeom prst="rect">
            <a:avLst/>
          </a:prstGeom>
        </p:spPr>
        <p:txBody>
          <a:bodyPr wrap="square" lIns="0" tIns="0" rIns="0" bIns="0" rtlCol="0" anchor="t">
            <a:spAutoFit/>
          </a:bodyPr>
          <a:lstStyle/>
          <a:p>
            <a:pPr marL="457200" indent="-457200">
              <a:lnSpc>
                <a:spcPts val="4936"/>
              </a:lnSpc>
              <a:buFont typeface="Arial" panose="020B0604020202020204" pitchFamily="34" charset="0"/>
              <a:buChar char="•"/>
            </a:pPr>
            <a:r>
              <a:rPr lang="en-US" sz="2800" spc="-7" dirty="0">
                <a:solidFill>
                  <a:srgbClr val="0B3A7F"/>
                </a:solidFill>
                <a:latin typeface="Atkinson Hyperlegible" pitchFamily="2" charset="0"/>
              </a:rPr>
              <a:t>Two webinars on cluster detection with WHONET were held in January (Part 1) and March (Part 2), 2024:  “WHONET and cluster/outbreak detection”. </a:t>
            </a:r>
            <a:r>
              <a:rPr lang="en-US" sz="2800" spc="-7" dirty="0">
                <a:solidFill>
                  <a:srgbClr val="0B3A7F"/>
                </a:solidFill>
                <a:latin typeface="Atkinson Hyperlegible" pitchFamily="2" charset="0"/>
                <a:hlinkClick r:id="rId2"/>
              </a:rPr>
              <a:t>www.whonet.org/webinars.html</a:t>
            </a:r>
            <a:endParaRPr lang="en-US" sz="2800" spc="-7" dirty="0">
              <a:solidFill>
                <a:srgbClr val="0B3A7F"/>
              </a:solidFill>
              <a:latin typeface="Atkinson Hyperlegible" pitchFamily="2" charset="0"/>
            </a:endParaRPr>
          </a:p>
          <a:p>
            <a:pPr marL="457200" indent="-457200">
              <a:lnSpc>
                <a:spcPts val="4936"/>
              </a:lnSpc>
              <a:buFont typeface="Arial" panose="020B0604020202020204" pitchFamily="34" charset="0"/>
              <a:buChar char="•"/>
            </a:pPr>
            <a:r>
              <a:rPr lang="en-US" sz="2800" spc="-7" dirty="0">
                <a:solidFill>
                  <a:srgbClr val="0B3A7F"/>
                </a:solidFill>
                <a:latin typeface="Atkinson Hyperlegible" pitchFamily="2" charset="0"/>
              </a:rPr>
              <a:t>There is no requirement to listen to these webinars.  They are not a part of the WHONET Training Course.  </a:t>
            </a:r>
          </a:p>
          <a:p>
            <a:pPr marL="457200" indent="-457200">
              <a:lnSpc>
                <a:spcPts val="4936"/>
              </a:lnSpc>
              <a:buFont typeface="Arial" panose="020B0604020202020204" pitchFamily="34" charset="0"/>
              <a:buChar char="•"/>
            </a:pPr>
            <a:endParaRPr lang="en-US" sz="2800" spc="-7" dirty="0">
              <a:solidFill>
                <a:srgbClr val="0B3A7F"/>
              </a:solidFill>
              <a:latin typeface="Atkinson Hyperlegible" pitchFamily="2" charset="0"/>
            </a:endParaRPr>
          </a:p>
          <a:p>
            <a:pPr marL="457200" indent="-457200">
              <a:lnSpc>
                <a:spcPts val="4936"/>
              </a:lnSpc>
              <a:buFont typeface="Arial" panose="020B0604020202020204" pitchFamily="34" charset="0"/>
              <a:buChar char="•"/>
            </a:pPr>
            <a:endParaRPr lang="en-US" sz="2800" spc="-7" dirty="0">
              <a:solidFill>
                <a:srgbClr val="0B3A7F"/>
              </a:solidFill>
              <a:latin typeface="Atkinson Hyperlegible" pitchFamily="2" charset="0"/>
            </a:endParaRPr>
          </a:p>
          <a:p>
            <a:pPr marL="457200" indent="-457200">
              <a:lnSpc>
                <a:spcPts val="4936"/>
              </a:lnSpc>
              <a:buFont typeface="Arial" panose="020B0604020202020204" pitchFamily="34" charset="0"/>
              <a:buChar char="•"/>
            </a:pPr>
            <a:endParaRPr lang="en-US" sz="2800" spc="-7" dirty="0">
              <a:solidFill>
                <a:srgbClr val="0B3A7F"/>
              </a:solidFill>
              <a:latin typeface="Atkinson Hyperlegible" pitchFamily="2" charset="0"/>
            </a:endParaRPr>
          </a:p>
          <a:p>
            <a:pPr marL="457200" indent="-457200">
              <a:lnSpc>
                <a:spcPts val="4936"/>
              </a:lnSpc>
              <a:buFont typeface="Arial" panose="020B0604020202020204" pitchFamily="34" charset="0"/>
              <a:buChar char="•"/>
            </a:pPr>
            <a:endParaRPr lang="en-US" sz="2800" spc="-7" dirty="0">
              <a:solidFill>
                <a:srgbClr val="0B3A7F"/>
              </a:solidFill>
              <a:latin typeface="Atkinson Hyperlegible" pitchFamily="2" charset="0"/>
            </a:endParaRPr>
          </a:p>
          <a:p>
            <a:pPr marL="457200" indent="-457200">
              <a:lnSpc>
                <a:spcPts val="4936"/>
              </a:lnSpc>
              <a:buFont typeface="Arial" panose="020B0604020202020204" pitchFamily="34" charset="0"/>
              <a:buChar char="•"/>
            </a:pPr>
            <a:endParaRPr lang="en-US" sz="2800" spc="-7" dirty="0">
              <a:solidFill>
                <a:srgbClr val="0B3A7F"/>
              </a:solidFill>
              <a:latin typeface="Atkinson Hyperlegible" pitchFamily="2" charset="0"/>
            </a:endParaRPr>
          </a:p>
          <a:p>
            <a:pPr marL="457200" indent="-457200">
              <a:lnSpc>
                <a:spcPts val="4936"/>
              </a:lnSpc>
              <a:buFont typeface="Arial" panose="020B0604020202020204" pitchFamily="34" charset="0"/>
              <a:buChar char="•"/>
            </a:pPr>
            <a:endParaRPr lang="en-US" sz="2800" spc="-7" dirty="0">
              <a:solidFill>
                <a:srgbClr val="0B3A7F"/>
              </a:solidFill>
              <a:latin typeface="Atkinson Hyperlegible" pitchFamily="2" charset="0"/>
            </a:endParaRPr>
          </a:p>
          <a:p>
            <a:pPr marL="457200" indent="-457200">
              <a:lnSpc>
                <a:spcPts val="4936"/>
              </a:lnSpc>
              <a:buFont typeface="Arial" panose="020B0604020202020204" pitchFamily="34" charset="0"/>
              <a:buChar char="•"/>
            </a:pPr>
            <a:endParaRPr lang="en-US" sz="2800" spc="-7" dirty="0">
              <a:solidFill>
                <a:srgbClr val="0B3A7F"/>
              </a:solidFill>
              <a:latin typeface="Atkinson Hyperlegible" pitchFamily="2" charset="0"/>
            </a:endParaRPr>
          </a:p>
          <a:p>
            <a:pPr marL="457200" indent="-457200">
              <a:lnSpc>
                <a:spcPts val="4936"/>
              </a:lnSpc>
              <a:buFont typeface="Arial" panose="020B0604020202020204" pitchFamily="34" charset="0"/>
              <a:buChar char="•"/>
            </a:pPr>
            <a:endParaRPr lang="en-US" sz="2800" spc="-7" dirty="0">
              <a:solidFill>
                <a:srgbClr val="0B3A7F"/>
              </a:solidFill>
              <a:latin typeface="Atkinson Hyperlegible" pitchFamily="2" charset="0"/>
            </a:endParaRPr>
          </a:p>
          <a:p>
            <a:pPr marL="457200" indent="-457200">
              <a:lnSpc>
                <a:spcPts val="4936"/>
              </a:lnSpc>
              <a:buFont typeface="Arial" panose="020B0604020202020204" pitchFamily="34" charset="0"/>
              <a:buChar char="•"/>
            </a:pPr>
            <a:r>
              <a:rPr lang="en-US" sz="2800" spc="-7" dirty="0">
                <a:solidFill>
                  <a:srgbClr val="0B3A7F"/>
                </a:solidFill>
                <a:latin typeface="Atkinson Hyperlegible" pitchFamily="2" charset="0"/>
              </a:rPr>
              <a:t>You can also find publications about WHONET-</a:t>
            </a:r>
            <a:r>
              <a:rPr lang="en-US" sz="2800" spc="-7" dirty="0" err="1">
                <a:solidFill>
                  <a:srgbClr val="0B3A7F"/>
                </a:solidFill>
                <a:latin typeface="Atkinson Hyperlegible" pitchFamily="2" charset="0"/>
              </a:rPr>
              <a:t>SaTScan</a:t>
            </a:r>
            <a:r>
              <a:rPr lang="en-US" sz="2800" spc="-7" dirty="0">
                <a:solidFill>
                  <a:srgbClr val="0B3A7F"/>
                </a:solidFill>
                <a:latin typeface="Atkinson Hyperlegible" pitchFamily="2" charset="0"/>
              </a:rPr>
              <a:t> on PubMed:  </a:t>
            </a:r>
            <a:r>
              <a:rPr lang="en-US" sz="2800" spc="-7" dirty="0">
                <a:solidFill>
                  <a:srgbClr val="0B3A7F"/>
                </a:solidFill>
                <a:latin typeface="Atkinson Hyperlegible" pitchFamily="2" charset="0"/>
                <a:hlinkClick r:id="rId3"/>
              </a:rPr>
              <a:t>https://pubmed.ncbi.nlm.nih.gov/?term=whonet+satscan</a:t>
            </a:r>
            <a:endParaRPr lang="en-US" sz="2800" spc="-7" dirty="0">
              <a:solidFill>
                <a:srgbClr val="0B3A7F"/>
              </a:solidFill>
              <a:latin typeface="Atkinson Hyperlegible" pitchFamily="2" charset="0"/>
            </a:endParaRPr>
          </a:p>
          <a:p>
            <a:pPr algn="l">
              <a:lnSpc>
                <a:spcPts val="4936"/>
              </a:lnSpc>
            </a:pPr>
            <a:endParaRPr lang="en-US" sz="2800" spc="-7" dirty="0">
              <a:solidFill>
                <a:srgbClr val="0B3A7F"/>
              </a:solidFill>
              <a:latin typeface="Atkinson Hyperlegible" pitchFamily="2" charset="0"/>
            </a:endParaRPr>
          </a:p>
        </p:txBody>
      </p:sp>
      <p:pic>
        <p:nvPicPr>
          <p:cNvPr id="6" name="Picture 5">
            <a:extLst>
              <a:ext uri="{FF2B5EF4-FFF2-40B4-BE49-F238E27FC236}">
                <a16:creationId xmlns:a16="http://schemas.microsoft.com/office/drawing/2014/main" id="{DB7DE5FB-1B7D-493C-6841-D07FD42CC107}"/>
              </a:ext>
            </a:extLst>
          </p:cNvPr>
          <p:cNvPicPr>
            <a:picLocks noChangeAspect="1"/>
          </p:cNvPicPr>
          <p:nvPr/>
        </p:nvPicPr>
        <p:blipFill>
          <a:blip r:embed="rId4"/>
          <a:stretch>
            <a:fillRect/>
          </a:stretch>
        </p:blipFill>
        <p:spPr>
          <a:xfrm>
            <a:off x="6019800" y="3543300"/>
            <a:ext cx="8458200" cy="4583990"/>
          </a:xfrm>
          <a:prstGeom prst="rect">
            <a:avLst/>
          </a:prstGeom>
        </p:spPr>
      </p:pic>
      <p:grpSp>
        <p:nvGrpSpPr>
          <p:cNvPr id="7" name="Group 6">
            <a:extLst>
              <a:ext uri="{FF2B5EF4-FFF2-40B4-BE49-F238E27FC236}">
                <a16:creationId xmlns:a16="http://schemas.microsoft.com/office/drawing/2014/main" id="{39772716-4956-5104-222A-2CA3F0F7A19A}"/>
              </a:ext>
            </a:extLst>
          </p:cNvPr>
          <p:cNvGrpSpPr/>
          <p:nvPr/>
        </p:nvGrpSpPr>
        <p:grpSpPr>
          <a:xfrm>
            <a:off x="108442" y="142912"/>
            <a:ext cx="882158" cy="882158"/>
            <a:chOff x="146542" y="146542"/>
            <a:chExt cx="882158" cy="882158"/>
          </a:xfrm>
        </p:grpSpPr>
        <p:sp>
          <p:nvSpPr>
            <p:cNvPr id="14" name="Freeform 4">
              <a:extLst>
                <a:ext uri="{FF2B5EF4-FFF2-40B4-BE49-F238E27FC236}">
                  <a16:creationId xmlns:a16="http://schemas.microsoft.com/office/drawing/2014/main" id="{BC79F5C1-44B8-8E90-7AF9-B799FE6459E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5" name="TextBox 5">
              <a:extLst>
                <a:ext uri="{FF2B5EF4-FFF2-40B4-BE49-F238E27FC236}">
                  <a16:creationId xmlns:a16="http://schemas.microsoft.com/office/drawing/2014/main" id="{F0E5E076-19E3-9F90-ECB3-9B2C9A52C8F2}"/>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16" name="Group 15">
            <a:extLst>
              <a:ext uri="{FF2B5EF4-FFF2-40B4-BE49-F238E27FC236}">
                <a16:creationId xmlns:a16="http://schemas.microsoft.com/office/drawing/2014/main" id="{230136AA-6920-4170-D583-ED2E637F38C7}"/>
              </a:ext>
            </a:extLst>
          </p:cNvPr>
          <p:cNvGrpSpPr/>
          <p:nvPr/>
        </p:nvGrpSpPr>
        <p:grpSpPr>
          <a:xfrm>
            <a:off x="152400" y="952500"/>
            <a:ext cx="851038" cy="1181525"/>
            <a:chOff x="967034" y="7403813"/>
            <a:chExt cx="851038" cy="1181525"/>
          </a:xfrm>
        </p:grpSpPr>
        <p:sp>
          <p:nvSpPr>
            <p:cNvPr id="17" name="Freeform 14">
              <a:extLst>
                <a:ext uri="{FF2B5EF4-FFF2-40B4-BE49-F238E27FC236}">
                  <a16:creationId xmlns:a16="http://schemas.microsoft.com/office/drawing/2014/main" id="{B99E9587-A7AE-A41A-C057-C11CC741FA84}"/>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Atkinson Hyperlegible" pitchFamily="2" charset="0"/>
              </a:endParaRPr>
            </a:p>
          </p:txBody>
        </p:sp>
        <p:sp>
          <p:nvSpPr>
            <p:cNvPr id="18" name="TextBox 15">
              <a:extLst>
                <a:ext uri="{FF2B5EF4-FFF2-40B4-BE49-F238E27FC236}">
                  <a16:creationId xmlns:a16="http://schemas.microsoft.com/office/drawing/2014/main" id="{8B480969-D6AE-1FD2-4066-E20DAF2221C0}"/>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Tree>
    <p:extLst>
      <p:ext uri="{BB962C8B-B14F-4D97-AF65-F5344CB8AC3E}">
        <p14:creationId xmlns:p14="http://schemas.microsoft.com/office/powerpoint/2010/main" val="1362602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952989" y="2657710"/>
            <a:ext cx="6382023" cy="6382023"/>
          </a:xfrm>
          <a:custGeom>
            <a:avLst/>
            <a:gdLst/>
            <a:ahLst/>
            <a:cxnLst/>
            <a:rect l="l" t="t" r="r" b="b"/>
            <a:pathLst>
              <a:path w="6382023" h="6382023">
                <a:moveTo>
                  <a:pt x="0" y="0"/>
                </a:moveTo>
                <a:lnTo>
                  <a:pt x="6382022" y="0"/>
                </a:lnTo>
                <a:lnTo>
                  <a:pt x="6382022" y="6382023"/>
                </a:lnTo>
                <a:lnTo>
                  <a:pt x="0" y="6382023"/>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5" name="TextBox 5"/>
          <p:cNvSpPr txBox="1"/>
          <p:nvPr/>
        </p:nvSpPr>
        <p:spPr>
          <a:xfrm>
            <a:off x="1504345" y="175113"/>
            <a:ext cx="14769116" cy="1094746"/>
          </a:xfrm>
          <a:prstGeom prst="rect">
            <a:avLst/>
          </a:prstGeom>
        </p:spPr>
        <p:txBody>
          <a:bodyPr lIns="0" tIns="0" rIns="0" bIns="0" rtlCol="0" anchor="t">
            <a:spAutoFit/>
          </a:bodyPr>
          <a:lstStyle/>
          <a:p>
            <a:pPr algn="l">
              <a:lnSpc>
                <a:spcPts val="8959"/>
              </a:lnSpc>
            </a:pPr>
            <a:r>
              <a:rPr lang="en-US" sz="6399" spc="-31" dirty="0">
                <a:solidFill>
                  <a:srgbClr val="0B3A7F"/>
                </a:solidFill>
                <a:latin typeface="Atkinson Hyperlegible" pitchFamily="2" charset="0"/>
              </a:rPr>
              <a:t>Thank you for watching Module 5:</a:t>
            </a:r>
          </a:p>
        </p:txBody>
      </p:sp>
      <p:sp>
        <p:nvSpPr>
          <p:cNvPr id="6" name="TextBox 6"/>
          <p:cNvSpPr txBox="1"/>
          <p:nvPr/>
        </p:nvSpPr>
        <p:spPr>
          <a:xfrm>
            <a:off x="1546825" y="1510930"/>
            <a:ext cx="16207775" cy="804900"/>
          </a:xfrm>
          <a:prstGeom prst="rect">
            <a:avLst/>
          </a:prstGeom>
        </p:spPr>
        <p:txBody>
          <a:bodyPr lIns="0" tIns="0" rIns="0" bIns="0" rtlCol="0" anchor="t">
            <a:spAutoFit/>
          </a:bodyPr>
          <a:lstStyle/>
          <a:p>
            <a:pPr algn="l">
              <a:lnSpc>
                <a:spcPts val="6616"/>
              </a:lnSpc>
            </a:pPr>
            <a:r>
              <a:rPr lang="en-US" sz="4726" spc="-23" dirty="0">
                <a:solidFill>
                  <a:srgbClr val="0B3A7F"/>
                </a:solidFill>
                <a:latin typeface="Atkinson Hyperlegible" pitchFamily="2" charset="0"/>
              </a:rPr>
              <a:t>Next – Module 6: Quick analysis reports</a:t>
            </a:r>
          </a:p>
        </p:txBody>
      </p:sp>
      <p:sp>
        <p:nvSpPr>
          <p:cNvPr id="10" name="TextBox 5">
            <a:extLst>
              <a:ext uri="{FF2B5EF4-FFF2-40B4-BE49-F238E27FC236}">
                <a16:creationId xmlns:a16="http://schemas.microsoft.com/office/drawing/2014/main" id="{8CC6EEDE-C39A-1479-E70C-897F657E92FB}"/>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dirty="0">
                <a:solidFill>
                  <a:srgbClr val="FFFFFF"/>
                </a:solidFill>
                <a:latin typeface="Atkinson Hyperlegible" pitchFamily="2" charset="0"/>
              </a:rPr>
              <a:t>4</a:t>
            </a:r>
          </a:p>
        </p:txBody>
      </p:sp>
      <p:grpSp>
        <p:nvGrpSpPr>
          <p:cNvPr id="8" name="Group 7">
            <a:extLst>
              <a:ext uri="{FF2B5EF4-FFF2-40B4-BE49-F238E27FC236}">
                <a16:creationId xmlns:a16="http://schemas.microsoft.com/office/drawing/2014/main" id="{2C687FEB-4AD6-3489-7814-3AE6D0D2A3FE}"/>
              </a:ext>
            </a:extLst>
          </p:cNvPr>
          <p:cNvGrpSpPr/>
          <p:nvPr/>
        </p:nvGrpSpPr>
        <p:grpSpPr>
          <a:xfrm>
            <a:off x="108442" y="142912"/>
            <a:ext cx="882158" cy="882158"/>
            <a:chOff x="146542" y="146542"/>
            <a:chExt cx="882158" cy="882158"/>
          </a:xfrm>
        </p:grpSpPr>
        <p:sp>
          <p:nvSpPr>
            <p:cNvPr id="9" name="Freeform 4">
              <a:extLst>
                <a:ext uri="{FF2B5EF4-FFF2-40B4-BE49-F238E27FC236}">
                  <a16:creationId xmlns:a16="http://schemas.microsoft.com/office/drawing/2014/main" id="{501A8898-2E88-EE0B-42B8-E1508E334E1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906AC94D-C0BA-979A-2D9C-35F8D12F97E3}"/>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spTree>
    <p:extLst>
      <p:ext uri="{BB962C8B-B14F-4D97-AF65-F5344CB8AC3E}">
        <p14:creationId xmlns:p14="http://schemas.microsoft.com/office/powerpoint/2010/main" val="402298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08078-BEB4-2C01-3DD4-1CCCAA695D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BA1A780-B61D-5029-793B-C8CFC899628C}"/>
              </a:ext>
            </a:extLst>
          </p:cNvPr>
          <p:cNvSpPr txBox="1"/>
          <p:nvPr/>
        </p:nvSpPr>
        <p:spPr>
          <a:xfrm>
            <a:off x="1048766" y="-38100"/>
            <a:ext cx="18229834" cy="1095941"/>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5. Data analysis and interpretation</a:t>
            </a:r>
          </a:p>
        </p:txBody>
      </p:sp>
      <p:sp>
        <p:nvSpPr>
          <p:cNvPr id="3" name="TextBox 3">
            <a:extLst>
              <a:ext uri="{FF2B5EF4-FFF2-40B4-BE49-F238E27FC236}">
                <a16:creationId xmlns:a16="http://schemas.microsoft.com/office/drawing/2014/main" id="{B8CF0647-C664-C5B6-555F-BAA1FCD80E1A}"/>
              </a:ext>
            </a:extLst>
          </p:cNvPr>
          <p:cNvSpPr txBox="1"/>
          <p:nvPr/>
        </p:nvSpPr>
        <p:spPr>
          <a:xfrm>
            <a:off x="2209799" y="2701971"/>
            <a:ext cx="14924769" cy="834011"/>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Atkinson Hyperlegible" pitchFamily="2" charset="0"/>
              </a:rPr>
              <a:t>%RIS and test measurements</a:t>
            </a:r>
          </a:p>
        </p:txBody>
      </p:sp>
      <p:grpSp>
        <p:nvGrpSpPr>
          <p:cNvPr id="20" name="Group 19">
            <a:extLst>
              <a:ext uri="{FF2B5EF4-FFF2-40B4-BE49-F238E27FC236}">
                <a16:creationId xmlns:a16="http://schemas.microsoft.com/office/drawing/2014/main" id="{A61ED86C-B8C7-94CE-38AB-267F14F564D0}"/>
              </a:ext>
            </a:extLst>
          </p:cNvPr>
          <p:cNvGrpSpPr/>
          <p:nvPr/>
        </p:nvGrpSpPr>
        <p:grpSpPr>
          <a:xfrm>
            <a:off x="912991" y="1143000"/>
            <a:ext cx="851038" cy="1201250"/>
            <a:chOff x="912991" y="1143000"/>
            <a:chExt cx="851038" cy="1201250"/>
          </a:xfrm>
        </p:grpSpPr>
        <p:sp>
          <p:nvSpPr>
            <p:cNvPr id="6" name="Freeform 6">
              <a:extLst>
                <a:ext uri="{FF2B5EF4-FFF2-40B4-BE49-F238E27FC236}">
                  <a16:creationId xmlns:a16="http://schemas.microsoft.com/office/drawing/2014/main" id="{DAB11595-15AB-0C21-6579-DE44ECCE0C2B}"/>
                </a:ext>
              </a:extLst>
            </p:cNvPr>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a:extLst>
                <a:ext uri="{FF2B5EF4-FFF2-40B4-BE49-F238E27FC236}">
                  <a16:creationId xmlns:a16="http://schemas.microsoft.com/office/drawing/2014/main" id="{911AFDB7-93A9-2BBB-B1FD-294D14F625FF}"/>
                </a:ext>
              </a:extLst>
            </p:cNvPr>
            <p:cNvSpPr txBox="1"/>
            <p:nvPr/>
          </p:nvSpPr>
          <p:spPr>
            <a:xfrm>
              <a:off x="1153431" y="11430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grpSp>
      <p:grpSp>
        <p:nvGrpSpPr>
          <p:cNvPr id="21" name="Group 20">
            <a:extLst>
              <a:ext uri="{FF2B5EF4-FFF2-40B4-BE49-F238E27FC236}">
                <a16:creationId xmlns:a16="http://schemas.microsoft.com/office/drawing/2014/main" id="{159BF759-ACF7-F662-0217-6A9D5955B6AB}"/>
              </a:ext>
            </a:extLst>
          </p:cNvPr>
          <p:cNvGrpSpPr/>
          <p:nvPr/>
        </p:nvGrpSpPr>
        <p:grpSpPr>
          <a:xfrm>
            <a:off x="901562" y="2324100"/>
            <a:ext cx="851038" cy="1214087"/>
            <a:chOff x="928388" y="2324100"/>
            <a:chExt cx="851038" cy="1214087"/>
          </a:xfrm>
        </p:grpSpPr>
        <p:sp>
          <p:nvSpPr>
            <p:cNvPr id="8" name="Freeform 8">
              <a:extLst>
                <a:ext uri="{FF2B5EF4-FFF2-40B4-BE49-F238E27FC236}">
                  <a16:creationId xmlns:a16="http://schemas.microsoft.com/office/drawing/2014/main" id="{E17308CD-2E7D-134B-4484-EB379FAD7DAB}"/>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a:extLst>
                <a:ext uri="{FF2B5EF4-FFF2-40B4-BE49-F238E27FC236}">
                  <a16:creationId xmlns:a16="http://schemas.microsoft.com/office/drawing/2014/main" id="{79346B8D-A59B-B2EA-D72C-E06C64C11C92}"/>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22" name="Group 21">
            <a:extLst>
              <a:ext uri="{FF2B5EF4-FFF2-40B4-BE49-F238E27FC236}">
                <a16:creationId xmlns:a16="http://schemas.microsoft.com/office/drawing/2014/main" id="{CC11061B-23FB-649C-BD27-E488D050CAA1}"/>
              </a:ext>
            </a:extLst>
          </p:cNvPr>
          <p:cNvGrpSpPr/>
          <p:nvPr/>
        </p:nvGrpSpPr>
        <p:grpSpPr>
          <a:xfrm>
            <a:off x="928388" y="3487679"/>
            <a:ext cx="851038" cy="1211321"/>
            <a:chOff x="928388" y="3487679"/>
            <a:chExt cx="851038" cy="1211321"/>
          </a:xfrm>
        </p:grpSpPr>
        <p:sp>
          <p:nvSpPr>
            <p:cNvPr id="10" name="Freeform 10">
              <a:extLst>
                <a:ext uri="{FF2B5EF4-FFF2-40B4-BE49-F238E27FC236}">
                  <a16:creationId xmlns:a16="http://schemas.microsoft.com/office/drawing/2014/main" id="{4A8F85DC-1894-B051-9B39-26303BFDB6E1}"/>
                </a:ext>
              </a:extLst>
            </p:cNvPr>
            <p:cNvSpPr/>
            <p:nvPr/>
          </p:nvSpPr>
          <p:spPr>
            <a:xfrm>
              <a:off x="928388" y="38479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a:extLst>
                <a:ext uri="{FF2B5EF4-FFF2-40B4-BE49-F238E27FC236}">
                  <a16:creationId xmlns:a16="http://schemas.microsoft.com/office/drawing/2014/main" id="{A3FC68AD-2025-1B0A-7E4B-8DE8D4C0425A}"/>
                </a:ext>
              </a:extLst>
            </p:cNvPr>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grpSp>
      <p:grpSp>
        <p:nvGrpSpPr>
          <p:cNvPr id="23" name="Group 22">
            <a:extLst>
              <a:ext uri="{FF2B5EF4-FFF2-40B4-BE49-F238E27FC236}">
                <a16:creationId xmlns:a16="http://schemas.microsoft.com/office/drawing/2014/main" id="{45319F87-A031-2F3E-8FEE-5964A04F3098}"/>
              </a:ext>
            </a:extLst>
          </p:cNvPr>
          <p:cNvGrpSpPr/>
          <p:nvPr/>
        </p:nvGrpSpPr>
        <p:grpSpPr>
          <a:xfrm>
            <a:off x="934259" y="4745116"/>
            <a:ext cx="851038" cy="1180946"/>
            <a:chOff x="934259" y="4745116"/>
            <a:chExt cx="851038" cy="1180946"/>
          </a:xfrm>
        </p:grpSpPr>
        <p:sp>
          <p:nvSpPr>
            <p:cNvPr id="12" name="Freeform 12">
              <a:extLst>
                <a:ext uri="{FF2B5EF4-FFF2-40B4-BE49-F238E27FC236}">
                  <a16:creationId xmlns:a16="http://schemas.microsoft.com/office/drawing/2014/main" id="{117222E5-B212-CFC2-D4F3-3598B945F1BC}"/>
                </a:ext>
              </a:extLst>
            </p:cNvPr>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a:extLst>
                <a:ext uri="{FF2B5EF4-FFF2-40B4-BE49-F238E27FC236}">
                  <a16:creationId xmlns:a16="http://schemas.microsoft.com/office/drawing/2014/main" id="{81E96467-894B-5F43-D9F4-ACFE11276220}"/>
                </a:ext>
              </a:extLst>
            </p:cNvPr>
            <p:cNvSpPr txBox="1"/>
            <p:nvPr/>
          </p:nvSpPr>
          <p:spPr>
            <a:xfrm>
              <a:off x="1174699" y="4745116"/>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
        <p:nvSpPr>
          <p:cNvPr id="16" name="TextBox 16">
            <a:extLst>
              <a:ext uri="{FF2B5EF4-FFF2-40B4-BE49-F238E27FC236}">
                <a16:creationId xmlns:a16="http://schemas.microsoft.com/office/drawing/2014/main" id="{4D0208CF-5636-370A-5C06-FDD1ECB41ADE}"/>
              </a:ext>
            </a:extLst>
          </p:cNvPr>
          <p:cNvSpPr txBox="1"/>
          <p:nvPr/>
        </p:nvSpPr>
        <p:spPr>
          <a:xfrm>
            <a:off x="2218963" y="3924300"/>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Isolate listing and summary</a:t>
            </a:r>
          </a:p>
        </p:txBody>
      </p:sp>
      <p:sp>
        <p:nvSpPr>
          <p:cNvPr id="17" name="TextBox 17">
            <a:extLst>
              <a:ext uri="{FF2B5EF4-FFF2-40B4-BE49-F238E27FC236}">
                <a16:creationId xmlns:a16="http://schemas.microsoft.com/office/drawing/2014/main" id="{82068DE3-A7F0-30B5-FF0D-5C8472DCD4AE}"/>
              </a:ext>
            </a:extLst>
          </p:cNvPr>
          <p:cNvSpPr txBox="1"/>
          <p:nvPr/>
        </p:nvSpPr>
        <p:spPr>
          <a:xfrm>
            <a:off x="2218963" y="5057318"/>
            <a:ext cx="11094552" cy="1744517"/>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Scatterplot</a:t>
            </a:r>
          </a:p>
          <a:p>
            <a:pPr algn="l">
              <a:lnSpc>
                <a:spcPts val="7068"/>
              </a:lnSpc>
            </a:pPr>
            <a:endParaRPr lang="en-US" sz="4200" spc="-8" dirty="0">
              <a:solidFill>
                <a:srgbClr val="0B3A7F"/>
              </a:solidFill>
              <a:latin typeface="Atkinson Hyperlegible" pitchFamily="2" charset="0"/>
            </a:endParaRPr>
          </a:p>
        </p:txBody>
      </p:sp>
      <p:sp>
        <p:nvSpPr>
          <p:cNvPr id="19" name="TextBox 19">
            <a:extLst>
              <a:ext uri="{FF2B5EF4-FFF2-40B4-BE49-F238E27FC236}">
                <a16:creationId xmlns:a16="http://schemas.microsoft.com/office/drawing/2014/main" id="{90D333AD-1803-42B2-9E3C-7BAC71EE4173}"/>
              </a:ext>
            </a:extLst>
          </p:cNvPr>
          <p:cNvSpPr txBox="1"/>
          <p:nvPr/>
        </p:nvSpPr>
        <p:spPr>
          <a:xfrm>
            <a:off x="2218963" y="62003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Resistance profiles</a:t>
            </a:r>
          </a:p>
        </p:txBody>
      </p:sp>
      <p:grpSp>
        <p:nvGrpSpPr>
          <p:cNvPr id="27" name="Group 26">
            <a:extLst>
              <a:ext uri="{FF2B5EF4-FFF2-40B4-BE49-F238E27FC236}">
                <a16:creationId xmlns:a16="http://schemas.microsoft.com/office/drawing/2014/main" id="{0D32A0E1-02DE-C44A-D8F1-4FA1394D5CF4}"/>
              </a:ext>
            </a:extLst>
          </p:cNvPr>
          <p:cNvGrpSpPr/>
          <p:nvPr/>
        </p:nvGrpSpPr>
        <p:grpSpPr>
          <a:xfrm>
            <a:off x="928388" y="5956300"/>
            <a:ext cx="851038" cy="1193646"/>
            <a:chOff x="928388" y="5956300"/>
            <a:chExt cx="851038" cy="1193646"/>
          </a:xfrm>
        </p:grpSpPr>
        <p:sp>
          <p:nvSpPr>
            <p:cNvPr id="24" name="Freeform 14">
              <a:extLst>
                <a:ext uri="{FF2B5EF4-FFF2-40B4-BE49-F238E27FC236}">
                  <a16:creationId xmlns:a16="http://schemas.microsoft.com/office/drawing/2014/main" id="{E0EBBBD5-4717-5D1B-3F4F-9EEBD6B8EEEF}"/>
                </a:ext>
              </a:extLst>
            </p:cNvPr>
            <p:cNvSpPr/>
            <p:nvPr/>
          </p:nvSpPr>
          <p:spPr>
            <a:xfrm>
              <a:off x="928388" y="62989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25" name="TextBox 15">
              <a:extLst>
                <a:ext uri="{FF2B5EF4-FFF2-40B4-BE49-F238E27FC236}">
                  <a16:creationId xmlns:a16="http://schemas.microsoft.com/office/drawing/2014/main" id="{8DFC4419-E89E-9776-4AEA-9CE7B4C5EE71}"/>
                </a:ext>
              </a:extLst>
            </p:cNvPr>
            <p:cNvSpPr txBox="1"/>
            <p:nvPr/>
          </p:nvSpPr>
          <p:spPr>
            <a:xfrm>
              <a:off x="1181528" y="5956300"/>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grpSp>
      <p:sp>
        <p:nvSpPr>
          <p:cNvPr id="26" name="TextBox 18">
            <a:extLst>
              <a:ext uri="{FF2B5EF4-FFF2-40B4-BE49-F238E27FC236}">
                <a16:creationId xmlns:a16="http://schemas.microsoft.com/office/drawing/2014/main" id="{56E9AA40-96F3-1E4A-141A-723D3BB82E47}"/>
              </a:ext>
            </a:extLst>
          </p:cNvPr>
          <p:cNvSpPr txBox="1"/>
          <p:nvPr/>
        </p:nvSpPr>
        <p:spPr>
          <a:xfrm>
            <a:off x="2218963" y="74893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Microbiology alerts</a:t>
            </a:r>
          </a:p>
        </p:txBody>
      </p:sp>
      <p:grpSp>
        <p:nvGrpSpPr>
          <p:cNvPr id="28" name="Group 27">
            <a:extLst>
              <a:ext uri="{FF2B5EF4-FFF2-40B4-BE49-F238E27FC236}">
                <a16:creationId xmlns:a16="http://schemas.microsoft.com/office/drawing/2014/main" id="{16227ECB-C2EE-7B1D-5F68-FA995D2BE0AF}"/>
              </a:ext>
            </a:extLst>
          </p:cNvPr>
          <p:cNvGrpSpPr/>
          <p:nvPr/>
        </p:nvGrpSpPr>
        <p:grpSpPr>
          <a:xfrm>
            <a:off x="967034" y="7403813"/>
            <a:ext cx="851038" cy="1181525"/>
            <a:chOff x="967034" y="7403813"/>
            <a:chExt cx="851038" cy="1181525"/>
          </a:xfrm>
        </p:grpSpPr>
        <p:sp>
          <p:nvSpPr>
            <p:cNvPr id="29" name="Freeform 14">
              <a:extLst>
                <a:ext uri="{FF2B5EF4-FFF2-40B4-BE49-F238E27FC236}">
                  <a16:creationId xmlns:a16="http://schemas.microsoft.com/office/drawing/2014/main" id="{B8AEF752-7F53-4D77-8C45-2D870EE428B3}"/>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0" name="TextBox 15">
              <a:extLst>
                <a:ext uri="{FF2B5EF4-FFF2-40B4-BE49-F238E27FC236}">
                  <a16:creationId xmlns:a16="http://schemas.microsoft.com/office/drawing/2014/main" id="{4634F28B-7984-2307-4A35-C4EBC6AF5A22}"/>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grpSp>
      <p:sp>
        <p:nvSpPr>
          <p:cNvPr id="31" name="TextBox 18">
            <a:extLst>
              <a:ext uri="{FF2B5EF4-FFF2-40B4-BE49-F238E27FC236}">
                <a16:creationId xmlns:a16="http://schemas.microsoft.com/office/drawing/2014/main" id="{38765A1E-4D1E-7AF8-D15F-95B209219560}"/>
              </a:ext>
            </a:extLst>
          </p:cNvPr>
          <p:cNvSpPr txBox="1"/>
          <p:nvPr/>
        </p:nvSpPr>
        <p:spPr>
          <a:xfrm>
            <a:off x="2214322" y="893714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Cluster alerts</a:t>
            </a:r>
          </a:p>
        </p:txBody>
      </p:sp>
      <p:grpSp>
        <p:nvGrpSpPr>
          <p:cNvPr id="4" name="Group 3">
            <a:extLst>
              <a:ext uri="{FF2B5EF4-FFF2-40B4-BE49-F238E27FC236}">
                <a16:creationId xmlns:a16="http://schemas.microsoft.com/office/drawing/2014/main" id="{4CF77D54-BD69-5185-826D-57E28CFC49AA}"/>
              </a:ext>
            </a:extLst>
          </p:cNvPr>
          <p:cNvGrpSpPr/>
          <p:nvPr/>
        </p:nvGrpSpPr>
        <p:grpSpPr>
          <a:xfrm>
            <a:off x="993160" y="8686375"/>
            <a:ext cx="851038" cy="1181525"/>
            <a:chOff x="967034" y="7403813"/>
            <a:chExt cx="851038" cy="1181525"/>
          </a:xfrm>
        </p:grpSpPr>
        <p:sp>
          <p:nvSpPr>
            <p:cNvPr id="5" name="Freeform 14">
              <a:extLst>
                <a:ext uri="{FF2B5EF4-FFF2-40B4-BE49-F238E27FC236}">
                  <a16:creationId xmlns:a16="http://schemas.microsoft.com/office/drawing/2014/main" id="{0666B46D-AC3A-65C6-0CE6-AE3DE68C55FC}"/>
                </a:ext>
              </a:extLst>
            </p:cNvPr>
            <p:cNvSpPr/>
            <p:nvPr/>
          </p:nvSpPr>
          <p:spPr>
            <a:xfrm>
              <a:off x="967034" y="7734300"/>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latin typeface="Atkinson Hyperlegible" pitchFamily="2" charset="0"/>
              </a:endParaRPr>
            </a:p>
          </p:txBody>
        </p:sp>
        <p:sp>
          <p:nvSpPr>
            <p:cNvPr id="32" name="TextBox 15">
              <a:extLst>
                <a:ext uri="{FF2B5EF4-FFF2-40B4-BE49-F238E27FC236}">
                  <a16:creationId xmlns:a16="http://schemas.microsoft.com/office/drawing/2014/main" id="{591FDE52-EF0A-FD42-85CD-CFBC5C86BDD1}"/>
                </a:ext>
              </a:extLst>
            </p:cNvPr>
            <p:cNvSpPr txBox="1"/>
            <p:nvPr/>
          </p:nvSpPr>
          <p:spPr>
            <a:xfrm>
              <a:off x="1229085" y="7403813"/>
              <a:ext cx="358415" cy="1084015"/>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G</a:t>
              </a:r>
            </a:p>
          </p:txBody>
        </p:sp>
      </p:grpSp>
      <p:sp>
        <p:nvSpPr>
          <p:cNvPr id="34" name="TextBox 3">
            <a:extLst>
              <a:ext uri="{FF2B5EF4-FFF2-40B4-BE49-F238E27FC236}">
                <a16:creationId xmlns:a16="http://schemas.microsoft.com/office/drawing/2014/main" id="{381C5072-0E31-5E48-AE61-CB5A1E329241}"/>
              </a:ext>
            </a:extLst>
          </p:cNvPr>
          <p:cNvSpPr txBox="1"/>
          <p:nvPr/>
        </p:nvSpPr>
        <p:spPr>
          <a:xfrm>
            <a:off x="2209800" y="1460500"/>
            <a:ext cx="14924769" cy="834011"/>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Objectives and principles</a:t>
            </a:r>
          </a:p>
        </p:txBody>
      </p:sp>
      <p:grpSp>
        <p:nvGrpSpPr>
          <p:cNvPr id="33" name="Group 32">
            <a:extLst>
              <a:ext uri="{FF2B5EF4-FFF2-40B4-BE49-F238E27FC236}">
                <a16:creationId xmlns:a16="http://schemas.microsoft.com/office/drawing/2014/main" id="{F8672B9D-4B72-7848-16FC-C3E89DF60B70}"/>
              </a:ext>
            </a:extLst>
          </p:cNvPr>
          <p:cNvGrpSpPr/>
          <p:nvPr/>
        </p:nvGrpSpPr>
        <p:grpSpPr>
          <a:xfrm>
            <a:off x="108442" y="142912"/>
            <a:ext cx="882158" cy="882158"/>
            <a:chOff x="146542" y="146542"/>
            <a:chExt cx="882158" cy="882158"/>
          </a:xfrm>
        </p:grpSpPr>
        <p:sp>
          <p:nvSpPr>
            <p:cNvPr id="35" name="Freeform 4">
              <a:extLst>
                <a:ext uri="{FF2B5EF4-FFF2-40B4-BE49-F238E27FC236}">
                  <a16:creationId xmlns:a16="http://schemas.microsoft.com/office/drawing/2014/main" id="{6C82F51B-AC74-9027-371B-2F2FABF512B9}"/>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5">
              <a:extLst>
                <a:ext uri="{FF2B5EF4-FFF2-40B4-BE49-F238E27FC236}">
                  <a16:creationId xmlns:a16="http://schemas.microsoft.com/office/drawing/2014/main" id="{9A8E5071-2D68-72EE-C2FD-78C5AA7D87CE}"/>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spTree>
    <p:extLst>
      <p:ext uri="{BB962C8B-B14F-4D97-AF65-F5344CB8AC3E}">
        <p14:creationId xmlns:p14="http://schemas.microsoft.com/office/powerpoint/2010/main" val="47289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B0173-D7DF-BEA3-3E9F-1A6F5844DB3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0EABADEB-740E-5C65-AD3F-F814EC70EB74}"/>
              </a:ext>
            </a:extLst>
          </p:cNvPr>
          <p:cNvSpPr txBox="1"/>
          <p:nvPr/>
        </p:nvSpPr>
        <p:spPr>
          <a:xfrm>
            <a:off x="1589382" y="51585"/>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WHONET analysis types</a:t>
            </a:r>
          </a:p>
        </p:txBody>
      </p:sp>
      <p:sp>
        <p:nvSpPr>
          <p:cNvPr id="5" name="Freeform 4">
            <a:extLst>
              <a:ext uri="{FF2B5EF4-FFF2-40B4-BE49-F238E27FC236}">
                <a16:creationId xmlns:a16="http://schemas.microsoft.com/office/drawing/2014/main" id="{9D51CBB3-8EEC-B8B0-2A2F-118566EA1812}"/>
              </a:ext>
            </a:extLst>
          </p:cNvPr>
          <p:cNvSpPr/>
          <p:nvPr/>
        </p:nvSpPr>
        <p:spPr>
          <a:xfrm>
            <a:off x="533400" y="2679775"/>
            <a:ext cx="7924800" cy="5735562"/>
          </a:xfrm>
          <a:custGeom>
            <a:avLst/>
            <a:gdLst/>
            <a:ahLst/>
            <a:cxnLst/>
            <a:rect l="l" t="t" r="r" b="b"/>
            <a:pathLst>
              <a:path w="8761285" h="6421362">
                <a:moveTo>
                  <a:pt x="0" y="0"/>
                </a:moveTo>
                <a:lnTo>
                  <a:pt x="8761285" y="0"/>
                </a:lnTo>
                <a:lnTo>
                  <a:pt x="8761285" y="6421362"/>
                </a:lnTo>
                <a:lnTo>
                  <a:pt x="0" y="6421362"/>
                </a:lnTo>
                <a:lnTo>
                  <a:pt x="0" y="0"/>
                </a:lnTo>
                <a:close/>
              </a:path>
            </a:pathLst>
          </a:custGeom>
          <a:blipFill>
            <a:blip r:embed="rId2"/>
            <a:stretch>
              <a:fillRect/>
            </a:stretch>
          </a:blipFill>
        </p:spPr>
        <p:txBody>
          <a:bodyPr/>
          <a:lstStyle/>
          <a:p>
            <a:endParaRPr lang="en-US">
              <a:latin typeface="Atkinson Hyperlegible" pitchFamily="2" charset="0"/>
            </a:endParaRPr>
          </a:p>
        </p:txBody>
      </p:sp>
      <p:pic>
        <p:nvPicPr>
          <p:cNvPr id="16" name="Picture 15">
            <a:extLst>
              <a:ext uri="{FF2B5EF4-FFF2-40B4-BE49-F238E27FC236}">
                <a16:creationId xmlns:a16="http://schemas.microsoft.com/office/drawing/2014/main" id="{224AD0D6-39C7-3981-851E-BB9118FCE862}"/>
              </a:ext>
            </a:extLst>
          </p:cNvPr>
          <p:cNvPicPr>
            <a:picLocks noChangeAspect="1"/>
          </p:cNvPicPr>
          <p:nvPr/>
        </p:nvPicPr>
        <p:blipFill>
          <a:blip r:embed="rId3"/>
          <a:stretch>
            <a:fillRect/>
          </a:stretch>
        </p:blipFill>
        <p:spPr>
          <a:xfrm>
            <a:off x="8663208" y="2783450"/>
            <a:ext cx="9396192" cy="5664125"/>
          </a:xfrm>
          <a:prstGeom prst="rect">
            <a:avLst/>
          </a:prstGeom>
        </p:spPr>
      </p:pic>
      <p:sp>
        <p:nvSpPr>
          <p:cNvPr id="17" name="Rectangle: Rounded Corners 16">
            <a:extLst>
              <a:ext uri="{FF2B5EF4-FFF2-40B4-BE49-F238E27FC236}">
                <a16:creationId xmlns:a16="http://schemas.microsoft.com/office/drawing/2014/main" id="{5E0DA0AB-0EBF-F680-E5A5-29DD7D15D76C}"/>
              </a:ext>
            </a:extLst>
          </p:cNvPr>
          <p:cNvSpPr/>
          <p:nvPr/>
        </p:nvSpPr>
        <p:spPr>
          <a:xfrm>
            <a:off x="534305" y="3183581"/>
            <a:ext cx="1828800"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8" name="Rectangle: Rounded Corners 17">
            <a:extLst>
              <a:ext uri="{FF2B5EF4-FFF2-40B4-BE49-F238E27FC236}">
                <a16:creationId xmlns:a16="http://schemas.microsoft.com/office/drawing/2014/main" id="{2AF331D9-97E0-7E0A-95B9-86246A66CFE4}"/>
              </a:ext>
            </a:extLst>
          </p:cNvPr>
          <p:cNvSpPr/>
          <p:nvPr/>
        </p:nvSpPr>
        <p:spPr>
          <a:xfrm>
            <a:off x="8599782" y="3009900"/>
            <a:ext cx="6944867"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4" name="Group 3">
            <a:extLst>
              <a:ext uri="{FF2B5EF4-FFF2-40B4-BE49-F238E27FC236}">
                <a16:creationId xmlns:a16="http://schemas.microsoft.com/office/drawing/2014/main" id="{49096F8D-9795-8FE7-322A-5615C24F851F}"/>
              </a:ext>
            </a:extLst>
          </p:cNvPr>
          <p:cNvGrpSpPr/>
          <p:nvPr/>
        </p:nvGrpSpPr>
        <p:grpSpPr>
          <a:xfrm>
            <a:off x="173824" y="142912"/>
            <a:ext cx="882158" cy="882158"/>
            <a:chOff x="146542" y="146542"/>
            <a:chExt cx="882158" cy="882158"/>
          </a:xfrm>
        </p:grpSpPr>
        <p:sp>
          <p:nvSpPr>
            <p:cNvPr id="6" name="Freeform 4">
              <a:extLst>
                <a:ext uri="{FF2B5EF4-FFF2-40B4-BE49-F238E27FC236}">
                  <a16:creationId xmlns:a16="http://schemas.microsoft.com/office/drawing/2014/main" id="{3A81E095-B3EC-C5E6-1529-80BA95D7B66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41201466-41F2-D0A4-1EA3-4A1487C9666D}"/>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2" name="Group 1">
            <a:extLst>
              <a:ext uri="{FF2B5EF4-FFF2-40B4-BE49-F238E27FC236}">
                <a16:creationId xmlns:a16="http://schemas.microsoft.com/office/drawing/2014/main" id="{D7B6BD66-B26D-57AF-64EB-F8A3B828306D}"/>
              </a:ext>
            </a:extLst>
          </p:cNvPr>
          <p:cNvGrpSpPr/>
          <p:nvPr/>
        </p:nvGrpSpPr>
        <p:grpSpPr>
          <a:xfrm>
            <a:off x="204944" y="800100"/>
            <a:ext cx="851038" cy="1214087"/>
            <a:chOff x="928388" y="2324100"/>
            <a:chExt cx="851038" cy="1214087"/>
          </a:xfrm>
        </p:grpSpPr>
        <p:sp>
          <p:nvSpPr>
            <p:cNvPr id="10" name="Freeform 8">
              <a:extLst>
                <a:ext uri="{FF2B5EF4-FFF2-40B4-BE49-F238E27FC236}">
                  <a16:creationId xmlns:a16="http://schemas.microsoft.com/office/drawing/2014/main" id="{957ABCF5-3CEF-0CC1-D6B9-ED7FFCF2BFD7}"/>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1" name="TextBox 9">
              <a:extLst>
                <a:ext uri="{FF2B5EF4-FFF2-40B4-BE49-F238E27FC236}">
                  <a16:creationId xmlns:a16="http://schemas.microsoft.com/office/drawing/2014/main" id="{D43D7DAE-251C-03B1-DD40-803F7FEEAE10}"/>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8199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819400" y="2000084"/>
            <a:ext cx="13106400" cy="7334416"/>
          </a:xfrm>
          <a:custGeom>
            <a:avLst/>
            <a:gdLst/>
            <a:ahLst/>
            <a:cxnLst/>
            <a:rect l="l" t="t" r="r" b="b"/>
            <a:pathLst>
              <a:path w="11026641" h="6648616">
                <a:moveTo>
                  <a:pt x="0" y="0"/>
                </a:moveTo>
                <a:lnTo>
                  <a:pt x="11026641" y="0"/>
                </a:lnTo>
                <a:lnTo>
                  <a:pt x="11026641" y="6648616"/>
                </a:lnTo>
                <a:lnTo>
                  <a:pt x="0" y="6648616"/>
                </a:lnTo>
                <a:lnTo>
                  <a:pt x="0" y="0"/>
                </a:lnTo>
                <a:close/>
              </a:path>
            </a:pathLst>
          </a:custGeom>
          <a:blipFill>
            <a:blip r:embed="rId2"/>
            <a:stretch>
              <a:fillRect/>
            </a:stretch>
          </a:blipFill>
        </p:spPr>
        <p:txBody>
          <a:bodyPr/>
          <a:lstStyle/>
          <a:p>
            <a:endParaRPr lang="en-US" dirty="0">
              <a:latin typeface="Atkinson Hyperlegible" pitchFamily="2" charset="0"/>
            </a:endParaRPr>
          </a:p>
        </p:txBody>
      </p:sp>
      <p:sp>
        <p:nvSpPr>
          <p:cNvPr id="10" name="TextBox 10"/>
          <p:cNvSpPr txBox="1"/>
          <p:nvPr/>
        </p:nvSpPr>
        <p:spPr>
          <a:xfrm>
            <a:off x="1396464" y="-190500"/>
            <a:ext cx="15977136" cy="1461426"/>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Atkinson Hyperlegible" pitchFamily="2" charset="0"/>
              </a:rPr>
              <a:t>%RIS and test measurements</a:t>
            </a:r>
          </a:p>
        </p:txBody>
      </p:sp>
      <p:sp>
        <p:nvSpPr>
          <p:cNvPr id="8" name="Rectangle: Rounded Corners 7">
            <a:extLst>
              <a:ext uri="{FF2B5EF4-FFF2-40B4-BE49-F238E27FC236}">
                <a16:creationId xmlns:a16="http://schemas.microsoft.com/office/drawing/2014/main" id="{FD2622D8-4614-04C1-859C-EF64842B830F}"/>
              </a:ext>
            </a:extLst>
          </p:cNvPr>
          <p:cNvSpPr/>
          <p:nvPr/>
        </p:nvSpPr>
        <p:spPr>
          <a:xfrm>
            <a:off x="2998299" y="2802634"/>
            <a:ext cx="2945301" cy="221285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2" name="Group 1">
            <a:extLst>
              <a:ext uri="{FF2B5EF4-FFF2-40B4-BE49-F238E27FC236}">
                <a16:creationId xmlns:a16="http://schemas.microsoft.com/office/drawing/2014/main" id="{3E14963D-E600-5FA9-0B4E-7725849B8419}"/>
              </a:ext>
            </a:extLst>
          </p:cNvPr>
          <p:cNvGrpSpPr/>
          <p:nvPr/>
        </p:nvGrpSpPr>
        <p:grpSpPr>
          <a:xfrm>
            <a:off x="108442" y="142912"/>
            <a:ext cx="882158" cy="882158"/>
            <a:chOff x="146542" y="146542"/>
            <a:chExt cx="882158" cy="882158"/>
          </a:xfrm>
        </p:grpSpPr>
        <p:sp>
          <p:nvSpPr>
            <p:cNvPr id="3" name="Freeform 4">
              <a:extLst>
                <a:ext uri="{FF2B5EF4-FFF2-40B4-BE49-F238E27FC236}">
                  <a16:creationId xmlns:a16="http://schemas.microsoft.com/office/drawing/2014/main" id="{DDE45515-A764-AD3B-25A7-AAE8F8052AF1}"/>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6" name="TextBox 5">
              <a:extLst>
                <a:ext uri="{FF2B5EF4-FFF2-40B4-BE49-F238E27FC236}">
                  <a16:creationId xmlns:a16="http://schemas.microsoft.com/office/drawing/2014/main" id="{27310565-2B67-42F3-E28B-5A5610BBB74F}"/>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7" name="Group 6">
            <a:extLst>
              <a:ext uri="{FF2B5EF4-FFF2-40B4-BE49-F238E27FC236}">
                <a16:creationId xmlns:a16="http://schemas.microsoft.com/office/drawing/2014/main" id="{311B7D2D-1E92-0750-6FD6-8862F0F70D68}"/>
              </a:ext>
            </a:extLst>
          </p:cNvPr>
          <p:cNvGrpSpPr/>
          <p:nvPr/>
        </p:nvGrpSpPr>
        <p:grpSpPr>
          <a:xfrm>
            <a:off x="139562" y="800100"/>
            <a:ext cx="851038" cy="1214087"/>
            <a:chOff x="928388" y="2324100"/>
            <a:chExt cx="851038" cy="1214087"/>
          </a:xfrm>
        </p:grpSpPr>
        <p:sp>
          <p:nvSpPr>
            <p:cNvPr id="9" name="Freeform 8">
              <a:extLst>
                <a:ext uri="{FF2B5EF4-FFF2-40B4-BE49-F238E27FC236}">
                  <a16:creationId xmlns:a16="http://schemas.microsoft.com/office/drawing/2014/main" id="{BA0F6DC6-2AE2-6B0B-8E20-E968CEBA0353}"/>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1" name="TextBox 9">
              <a:extLst>
                <a:ext uri="{FF2B5EF4-FFF2-40B4-BE49-F238E27FC236}">
                  <a16:creationId xmlns:a16="http://schemas.microsoft.com/office/drawing/2014/main" id="{C4519819-82C5-BBD9-309B-B40593501E80}"/>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01820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C0EBC-4CD9-49A7-ABCC-355EEFC8B9D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B29565A-DD3B-B170-09C4-73F1C4537C26}"/>
              </a:ext>
            </a:extLst>
          </p:cNvPr>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Atkinson Hyperlegible" pitchFamily="2" charset="0"/>
              </a:rPr>
              <a:t>Two report formats</a:t>
            </a:r>
          </a:p>
        </p:txBody>
      </p:sp>
      <p:sp>
        <p:nvSpPr>
          <p:cNvPr id="4" name="TextBox 4">
            <a:extLst>
              <a:ext uri="{FF2B5EF4-FFF2-40B4-BE49-F238E27FC236}">
                <a16:creationId xmlns:a16="http://schemas.microsoft.com/office/drawing/2014/main" id="{97FD8CB7-04C8-A64C-E0ED-F71AC562CF57}"/>
              </a:ext>
            </a:extLst>
          </p:cNvPr>
          <p:cNvSpPr txBox="1"/>
          <p:nvPr/>
        </p:nvSpPr>
        <p:spPr>
          <a:xfrm>
            <a:off x="1785200" y="1181100"/>
            <a:ext cx="15512200" cy="3740063"/>
          </a:xfrm>
          <a:prstGeom prst="rect">
            <a:avLst/>
          </a:prstGeom>
        </p:spPr>
        <p:txBody>
          <a:bodyPr wrap="square" lIns="0" tIns="0" rIns="0" bIns="0" rtlCol="0" anchor="t">
            <a:spAutoFit/>
          </a:bodyPr>
          <a:lstStyle/>
          <a:p>
            <a:pPr algn="l">
              <a:lnSpc>
                <a:spcPts val="4936"/>
              </a:lnSpc>
            </a:pPr>
            <a:r>
              <a:rPr lang="en-US" sz="3526" b="1" spc="-7" dirty="0">
                <a:solidFill>
                  <a:srgbClr val="0B3A7F"/>
                </a:solidFill>
                <a:latin typeface="Atkinson Hyperlegible" pitchFamily="2" charset="0"/>
              </a:rPr>
              <a:t>1. %RIS and test measurements – Detailed report</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There will be one table for each organism and one antibiotic test on each row.</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Breakpoints, %R, %I, and %S statistics, and 95% confidence intervals</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Histograms for disk diffusion and MIC results</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Useful for detailed data evaluation</a:t>
            </a:r>
          </a:p>
        </p:txBody>
      </p:sp>
      <p:sp>
        <p:nvSpPr>
          <p:cNvPr id="9" name="TextBox 4">
            <a:extLst>
              <a:ext uri="{FF2B5EF4-FFF2-40B4-BE49-F238E27FC236}">
                <a16:creationId xmlns:a16="http://schemas.microsoft.com/office/drawing/2014/main" id="{6E226753-0F34-EF9B-B74C-79C02A9F66DB}"/>
              </a:ext>
            </a:extLst>
          </p:cNvPr>
          <p:cNvSpPr txBox="1"/>
          <p:nvPr/>
        </p:nvSpPr>
        <p:spPr>
          <a:xfrm>
            <a:off x="1752600" y="5524500"/>
            <a:ext cx="15882200" cy="4353243"/>
          </a:xfrm>
          <a:prstGeom prst="rect">
            <a:avLst/>
          </a:prstGeom>
        </p:spPr>
        <p:txBody>
          <a:bodyPr wrap="square" lIns="0" tIns="0" rIns="0" bIns="0" rtlCol="0" anchor="t">
            <a:spAutoFit/>
          </a:bodyPr>
          <a:lstStyle/>
          <a:p>
            <a:pPr algn="l">
              <a:lnSpc>
                <a:spcPts val="4936"/>
              </a:lnSpc>
            </a:pPr>
            <a:r>
              <a:rPr lang="en-US" sz="3526" b="1" spc="-7" dirty="0">
                <a:solidFill>
                  <a:srgbClr val="0B3A7F"/>
                </a:solidFill>
                <a:latin typeface="Atkinson Hyperlegible" pitchFamily="2" charset="0"/>
              </a:rPr>
              <a:t>2. Summary – “Antibiogram”</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There will be one row for each organism selected and one antibiotic test in each column.</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Choose between %R, %I, %S, or %R+%I or %S+%I</a:t>
            </a:r>
          </a:p>
          <a:p>
            <a:pPr marL="1028700" lvl="1" indent="-571500">
              <a:lnSpc>
                <a:spcPts val="4936"/>
              </a:lnSpc>
              <a:buFont typeface="Arial" panose="020B0604020202020204" pitchFamily="34" charset="0"/>
              <a:buChar char="•"/>
            </a:pPr>
            <a:r>
              <a:rPr lang="en-US" sz="3526" spc="-7" dirty="0">
                <a:solidFill>
                  <a:srgbClr val="0B3A7F"/>
                </a:solidFill>
                <a:latin typeface="Atkinson Hyperlegible" pitchFamily="2" charset="0"/>
              </a:rPr>
              <a:t>High-level summaries</a:t>
            </a:r>
          </a:p>
          <a:p>
            <a:pPr marL="1485900" lvl="2" indent="-571500">
              <a:lnSpc>
                <a:spcPts val="4936"/>
              </a:lnSpc>
              <a:buFont typeface="Arial" panose="020B0604020202020204" pitchFamily="34" charset="0"/>
              <a:buChar char="•"/>
            </a:pPr>
            <a:r>
              <a:rPr lang="en-US" sz="3526" spc="-7" dirty="0">
                <a:solidFill>
                  <a:srgbClr val="0B3A7F"/>
                </a:solidFill>
                <a:latin typeface="Atkinson Hyperlegible" pitchFamily="2" charset="0"/>
              </a:rPr>
              <a:t>%S or %S+%I – Useful for development of treatment guidelines</a:t>
            </a:r>
          </a:p>
          <a:p>
            <a:pPr marL="1485900" lvl="2" indent="-571500">
              <a:lnSpc>
                <a:spcPts val="4936"/>
              </a:lnSpc>
              <a:buFont typeface="Arial" panose="020B0604020202020204" pitchFamily="34" charset="0"/>
              <a:buChar char="•"/>
            </a:pPr>
            <a:r>
              <a:rPr lang="en-US" sz="3526" spc="-7" dirty="0">
                <a:solidFill>
                  <a:srgbClr val="0B3A7F"/>
                </a:solidFill>
                <a:latin typeface="Atkinson Hyperlegible" pitchFamily="2" charset="0"/>
              </a:rPr>
              <a:t>%R or %R+%I – Useful for resistance monitoring</a:t>
            </a:r>
          </a:p>
        </p:txBody>
      </p:sp>
      <p:grpSp>
        <p:nvGrpSpPr>
          <p:cNvPr id="5" name="Group 4">
            <a:extLst>
              <a:ext uri="{FF2B5EF4-FFF2-40B4-BE49-F238E27FC236}">
                <a16:creationId xmlns:a16="http://schemas.microsoft.com/office/drawing/2014/main" id="{11BA8EF6-5B1F-941E-15D9-CC26CA73C127}"/>
              </a:ext>
            </a:extLst>
          </p:cNvPr>
          <p:cNvGrpSpPr/>
          <p:nvPr/>
        </p:nvGrpSpPr>
        <p:grpSpPr>
          <a:xfrm>
            <a:off x="108442" y="142912"/>
            <a:ext cx="882158" cy="882158"/>
            <a:chOff x="146542" y="146542"/>
            <a:chExt cx="882158" cy="882158"/>
          </a:xfrm>
        </p:grpSpPr>
        <p:sp>
          <p:nvSpPr>
            <p:cNvPr id="6" name="Freeform 4">
              <a:extLst>
                <a:ext uri="{FF2B5EF4-FFF2-40B4-BE49-F238E27FC236}">
                  <a16:creationId xmlns:a16="http://schemas.microsoft.com/office/drawing/2014/main" id="{24F5337C-1748-59AE-225B-3CD46C5571AF}"/>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53F6A931-FF58-A63A-2039-D48AA15451CE}"/>
                </a:ext>
              </a:extLst>
            </p:cNvPr>
            <p:cNvSpPr txBox="1"/>
            <p:nvPr/>
          </p:nvSpPr>
          <p:spPr>
            <a:xfrm>
              <a:off x="448269" y="212790"/>
              <a:ext cx="304076" cy="705899"/>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5</a:t>
              </a:r>
            </a:p>
          </p:txBody>
        </p:sp>
      </p:grpSp>
      <p:grpSp>
        <p:nvGrpSpPr>
          <p:cNvPr id="8" name="Group 7">
            <a:extLst>
              <a:ext uri="{FF2B5EF4-FFF2-40B4-BE49-F238E27FC236}">
                <a16:creationId xmlns:a16="http://schemas.microsoft.com/office/drawing/2014/main" id="{8CB2331A-AF26-5E72-D4A6-3027E336C228}"/>
              </a:ext>
            </a:extLst>
          </p:cNvPr>
          <p:cNvGrpSpPr/>
          <p:nvPr/>
        </p:nvGrpSpPr>
        <p:grpSpPr>
          <a:xfrm>
            <a:off x="139562" y="800100"/>
            <a:ext cx="851038" cy="1214087"/>
            <a:chOff x="928388" y="2324100"/>
            <a:chExt cx="851038" cy="1214087"/>
          </a:xfrm>
        </p:grpSpPr>
        <p:sp>
          <p:nvSpPr>
            <p:cNvPr id="15" name="Freeform 8">
              <a:extLst>
                <a:ext uri="{FF2B5EF4-FFF2-40B4-BE49-F238E27FC236}">
                  <a16:creationId xmlns:a16="http://schemas.microsoft.com/office/drawing/2014/main" id="{0EA45538-A3C5-5EBD-D13F-5216B7F3BBEE}"/>
                </a:ext>
              </a:extLst>
            </p:cNvPr>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6" name="TextBox 9">
              <a:extLst>
                <a:ext uri="{FF2B5EF4-FFF2-40B4-BE49-F238E27FC236}">
                  <a16:creationId xmlns:a16="http://schemas.microsoft.com/office/drawing/2014/main" id="{C40259F5-83F7-7D5E-188E-3818C4A6F921}"/>
                </a:ext>
              </a:extLst>
            </p:cNvPr>
            <p:cNvSpPr txBox="1"/>
            <p:nvPr/>
          </p:nvSpPr>
          <p:spPr>
            <a:xfrm>
              <a:off x="1168828" y="23241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896479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2697</Words>
  <Application>Microsoft Office PowerPoint</Application>
  <PresentationFormat>Custom</PresentationFormat>
  <Paragraphs>460</Paragraphs>
  <Slides>59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Montserrat</vt:lpstr>
      <vt:lpstr>Atkinson Hyperlegible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Data analysis - Interactive analysis with WHONET, Part 1</dc:title>
  <cp:lastModifiedBy>John Stelling</cp:lastModifiedBy>
  <cp:revision>60</cp:revision>
  <dcterms:created xsi:type="dcterms:W3CDTF">2006-08-16T00:00:00Z</dcterms:created>
  <dcterms:modified xsi:type="dcterms:W3CDTF">2024-04-10T08:47:56Z</dcterms:modified>
  <dc:identifier>DAFWvAjZhOQ</dc:identifier>
</cp:coreProperties>
</file>