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25"/>
  </p:notesMasterIdLst>
  <p:sldIdLst>
    <p:sldId id="512" r:id="rId3"/>
    <p:sldId id="513" r:id="rId4"/>
    <p:sldId id="532" r:id="rId5"/>
    <p:sldId id="270" r:id="rId6"/>
    <p:sldId id="514" r:id="rId7"/>
    <p:sldId id="525" r:id="rId8"/>
    <p:sldId id="521" r:id="rId9"/>
    <p:sldId id="522" r:id="rId10"/>
    <p:sldId id="516" r:id="rId11"/>
    <p:sldId id="524" r:id="rId12"/>
    <p:sldId id="517" r:id="rId13"/>
    <p:sldId id="518" r:id="rId14"/>
    <p:sldId id="519" r:id="rId15"/>
    <p:sldId id="526" r:id="rId16"/>
    <p:sldId id="531" r:id="rId17"/>
    <p:sldId id="269" r:id="rId18"/>
    <p:sldId id="530" r:id="rId19"/>
    <p:sldId id="527" r:id="rId20"/>
    <p:sldId id="528" r:id="rId21"/>
    <p:sldId id="520" r:id="rId22"/>
    <p:sldId id="529" r:id="rId23"/>
    <p:sldId id="53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55E91F-7A7E-49E5-A46A-78DEB4323C61}" v="558" dt="2023-10-25T00:07:12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16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Stelling" userId="eaafbebf78cefb57" providerId="LiveId" clId="{5555E91F-7A7E-49E5-A46A-78DEB4323C61}"/>
    <pc:docChg chg="undo redo custSel addSld delSld modSld modMainMaster">
      <pc:chgData name="John Stelling" userId="eaafbebf78cefb57" providerId="LiveId" clId="{5555E91F-7A7E-49E5-A46A-78DEB4323C61}" dt="2023-10-25T16:36:56.653" v="15317" actId="20577"/>
      <pc:docMkLst>
        <pc:docMk/>
      </pc:docMkLst>
      <pc:sldChg chg="del">
        <pc:chgData name="John Stelling" userId="eaafbebf78cefb57" providerId="LiveId" clId="{5555E91F-7A7E-49E5-A46A-78DEB4323C61}" dt="2023-10-24T17:36:08.315" v="1594" actId="2696"/>
        <pc:sldMkLst>
          <pc:docMk/>
          <pc:sldMk cId="128992757" sldId="260"/>
        </pc:sldMkLst>
      </pc:sldChg>
      <pc:sldChg chg="del">
        <pc:chgData name="John Stelling" userId="eaafbebf78cefb57" providerId="LiveId" clId="{5555E91F-7A7E-49E5-A46A-78DEB4323C61}" dt="2023-10-24T17:36:07.434" v="1592" actId="2696"/>
        <pc:sldMkLst>
          <pc:docMk/>
          <pc:sldMk cId="3016029244" sldId="262"/>
        </pc:sldMkLst>
      </pc:sldChg>
      <pc:sldChg chg="del">
        <pc:chgData name="John Stelling" userId="eaafbebf78cefb57" providerId="LiveId" clId="{5555E91F-7A7E-49E5-A46A-78DEB4323C61}" dt="2023-10-24T17:12:29.839" v="518" actId="2696"/>
        <pc:sldMkLst>
          <pc:docMk/>
          <pc:sldMk cId="3134317676" sldId="263"/>
        </pc:sldMkLst>
      </pc:sldChg>
      <pc:sldChg chg="addSp delSp modSp del mod">
        <pc:chgData name="John Stelling" userId="eaafbebf78cefb57" providerId="LiveId" clId="{5555E91F-7A7E-49E5-A46A-78DEB4323C61}" dt="2023-10-24T23:36:28.228" v="14115" actId="2696"/>
        <pc:sldMkLst>
          <pc:docMk/>
          <pc:sldMk cId="1937606622" sldId="264"/>
        </pc:sldMkLst>
        <pc:spChg chg="mod">
          <ac:chgData name="John Stelling" userId="eaafbebf78cefb57" providerId="LiveId" clId="{5555E91F-7A7E-49E5-A46A-78DEB4323C61}" dt="2023-10-24T17:22:29.299" v="1058" actId="20577"/>
          <ac:spMkLst>
            <pc:docMk/>
            <pc:sldMk cId="1937606622" sldId="264"/>
            <ac:spMk id="2" creationId="{E9B5B55E-450D-8A8B-AB59-989FB6176F90}"/>
          </ac:spMkLst>
        </pc:spChg>
        <pc:spChg chg="mod">
          <ac:chgData name="John Stelling" userId="eaafbebf78cefb57" providerId="LiveId" clId="{5555E91F-7A7E-49E5-A46A-78DEB4323C61}" dt="2023-10-24T17:24:58.117" v="1283" actId="20577"/>
          <ac:spMkLst>
            <pc:docMk/>
            <pc:sldMk cId="1937606622" sldId="264"/>
            <ac:spMk id="3" creationId="{68AEB3DF-3A7B-C1CA-03C8-F7515EBC02B9}"/>
          </ac:spMkLst>
        </pc:spChg>
        <pc:picChg chg="add del">
          <ac:chgData name="John Stelling" userId="eaafbebf78cefb57" providerId="LiveId" clId="{5555E91F-7A7E-49E5-A46A-78DEB4323C61}" dt="2023-10-24T17:19:06.882" v="653" actId="22"/>
          <ac:picMkLst>
            <pc:docMk/>
            <pc:sldMk cId="1937606622" sldId="264"/>
            <ac:picMk id="5" creationId="{E1C6DE9C-53F2-88D8-CC67-A5DB2F13DE57}"/>
          </ac:picMkLst>
        </pc:picChg>
        <pc:picChg chg="add del mod">
          <ac:chgData name="John Stelling" userId="eaafbebf78cefb57" providerId="LiveId" clId="{5555E91F-7A7E-49E5-A46A-78DEB4323C61}" dt="2023-10-24T17:24:04.379" v="1216" actId="478"/>
          <ac:picMkLst>
            <pc:docMk/>
            <pc:sldMk cId="1937606622" sldId="264"/>
            <ac:picMk id="7" creationId="{B0F22AD6-A36F-C47C-A3CC-6C7103C6BB75}"/>
          </ac:picMkLst>
        </pc:picChg>
        <pc:picChg chg="del">
          <ac:chgData name="John Stelling" userId="eaafbebf78cefb57" providerId="LiveId" clId="{5555E91F-7A7E-49E5-A46A-78DEB4323C61}" dt="2023-10-24T17:15:16.632" v="566" actId="478"/>
          <ac:picMkLst>
            <pc:docMk/>
            <pc:sldMk cId="1937606622" sldId="264"/>
            <ac:picMk id="15" creationId="{65251A07-F630-090A-0A2E-6A3663699F6E}"/>
          </ac:picMkLst>
        </pc:picChg>
      </pc:sldChg>
      <pc:sldChg chg="modSp del mod">
        <pc:chgData name="John Stelling" userId="eaafbebf78cefb57" providerId="LiveId" clId="{5555E91F-7A7E-49E5-A46A-78DEB4323C61}" dt="2023-10-24T17:36:04.252" v="1589" actId="2696"/>
        <pc:sldMkLst>
          <pc:docMk/>
          <pc:sldMk cId="3453049491" sldId="265"/>
        </pc:sldMkLst>
        <pc:spChg chg="mod">
          <ac:chgData name="John Stelling" userId="eaafbebf78cefb57" providerId="LiveId" clId="{5555E91F-7A7E-49E5-A46A-78DEB4323C61}" dt="2023-10-24T17:34:01.655" v="1323" actId="1036"/>
          <ac:spMkLst>
            <pc:docMk/>
            <pc:sldMk cId="3453049491" sldId="265"/>
            <ac:spMk id="67" creationId="{8898FEE2-01DC-CD44-CB0D-4E558D80D589}"/>
          </ac:spMkLst>
        </pc:spChg>
      </pc:sldChg>
      <pc:sldChg chg="del">
        <pc:chgData name="John Stelling" userId="eaafbebf78cefb57" providerId="LiveId" clId="{5555E91F-7A7E-49E5-A46A-78DEB4323C61}" dt="2023-10-24T17:36:06.624" v="1591" actId="2696"/>
        <pc:sldMkLst>
          <pc:docMk/>
          <pc:sldMk cId="27755061" sldId="266"/>
        </pc:sldMkLst>
      </pc:sldChg>
      <pc:sldChg chg="del">
        <pc:chgData name="John Stelling" userId="eaafbebf78cefb57" providerId="LiveId" clId="{5555E91F-7A7E-49E5-A46A-78DEB4323C61}" dt="2023-10-24T17:36:07.853" v="1593" actId="2696"/>
        <pc:sldMkLst>
          <pc:docMk/>
          <pc:sldMk cId="168064213" sldId="267"/>
        </pc:sldMkLst>
      </pc:sldChg>
      <pc:sldChg chg="addSp delSp modSp add del mod modAnim">
        <pc:chgData name="John Stelling" userId="eaafbebf78cefb57" providerId="LiveId" clId="{5555E91F-7A7E-49E5-A46A-78DEB4323C61}" dt="2023-10-25T00:02:41.569" v="14861"/>
        <pc:sldMkLst>
          <pc:docMk/>
          <pc:sldMk cId="1403185555" sldId="269"/>
        </pc:sldMkLst>
        <pc:spChg chg="mod">
          <ac:chgData name="John Stelling" userId="eaafbebf78cefb57" providerId="LiveId" clId="{5555E91F-7A7E-49E5-A46A-78DEB4323C61}" dt="2023-10-24T22:59:44.619" v="12039" actId="1037"/>
          <ac:spMkLst>
            <pc:docMk/>
            <pc:sldMk cId="1403185555" sldId="269"/>
            <ac:spMk id="2" creationId="{55F42352-0F9B-4081-5F94-200303BA3A35}"/>
          </ac:spMkLst>
        </pc:spChg>
        <pc:spChg chg="add del mod">
          <ac:chgData name="John Stelling" userId="eaafbebf78cefb57" providerId="LiveId" clId="{5555E91F-7A7E-49E5-A46A-78DEB4323C61}" dt="2023-10-24T17:34:03.386" v="1325"/>
          <ac:spMkLst>
            <pc:docMk/>
            <pc:sldMk cId="1403185555" sldId="269"/>
            <ac:spMk id="3" creationId="{7D6D374D-EA25-22AE-F4B7-0B78ECC735E5}"/>
          </ac:spMkLst>
        </pc:spChg>
        <pc:picChg chg="add del mod">
          <ac:chgData name="John Stelling" userId="eaafbebf78cefb57" providerId="LiveId" clId="{5555E91F-7A7E-49E5-A46A-78DEB4323C61}" dt="2023-10-24T23:02:13.253" v="12139" actId="478"/>
          <ac:picMkLst>
            <pc:docMk/>
            <pc:sldMk cId="1403185555" sldId="269"/>
            <ac:picMk id="4" creationId="{9ABFF182-1AFD-19BA-E2A0-31E85F78702C}"/>
          </ac:picMkLst>
        </pc:picChg>
        <pc:picChg chg="mod">
          <ac:chgData name="John Stelling" userId="eaafbebf78cefb57" providerId="LiveId" clId="{5555E91F-7A7E-49E5-A46A-78DEB4323C61}" dt="2023-10-24T23:02:33.403" v="12303" actId="1035"/>
          <ac:picMkLst>
            <pc:docMk/>
            <pc:sldMk cId="1403185555" sldId="269"/>
            <ac:picMk id="5" creationId="{85FE74C5-F6AD-30CC-1C1B-2B78B596AA61}"/>
          </ac:picMkLst>
        </pc:picChg>
        <pc:picChg chg="add mod">
          <ac:chgData name="John Stelling" userId="eaafbebf78cefb57" providerId="LiveId" clId="{5555E91F-7A7E-49E5-A46A-78DEB4323C61}" dt="2023-10-24T23:03:14.481" v="12387" actId="1035"/>
          <ac:picMkLst>
            <pc:docMk/>
            <pc:sldMk cId="1403185555" sldId="269"/>
            <ac:picMk id="8" creationId="{E1085D32-5854-8482-3CDE-45DEA0CC48D6}"/>
          </ac:picMkLst>
        </pc:picChg>
        <pc:picChg chg="add del">
          <ac:chgData name="John Stelling" userId="eaafbebf78cefb57" providerId="LiveId" clId="{5555E91F-7A7E-49E5-A46A-78DEB4323C61}" dt="2023-10-24T23:05:24.415" v="12431" actId="22"/>
          <ac:picMkLst>
            <pc:docMk/>
            <pc:sldMk cId="1403185555" sldId="269"/>
            <ac:picMk id="10" creationId="{790F89EE-3ECF-5964-0989-C6F5E8321A38}"/>
          </ac:picMkLst>
        </pc:picChg>
        <pc:picChg chg="mod">
          <ac:chgData name="John Stelling" userId="eaafbebf78cefb57" providerId="LiveId" clId="{5555E91F-7A7E-49E5-A46A-78DEB4323C61}" dt="2023-10-24T23:03:09.626" v="12386" actId="1037"/>
          <ac:picMkLst>
            <pc:docMk/>
            <pc:sldMk cId="1403185555" sldId="269"/>
            <ac:picMk id="11" creationId="{D28A781E-2718-DD29-F8E0-FB05E70FFCB2}"/>
          </ac:picMkLst>
        </pc:picChg>
        <pc:picChg chg="mod">
          <ac:chgData name="John Stelling" userId="eaafbebf78cefb57" providerId="LiveId" clId="{5555E91F-7A7E-49E5-A46A-78DEB4323C61}" dt="2023-10-24T23:02:29.696" v="12285" actId="1038"/>
          <ac:picMkLst>
            <pc:docMk/>
            <pc:sldMk cId="1403185555" sldId="269"/>
            <ac:picMk id="19" creationId="{8F30437D-D9C9-DE4F-74AA-BE23508AF9EE}"/>
          </ac:picMkLst>
        </pc:picChg>
        <pc:picChg chg="mod">
          <ac:chgData name="John Stelling" userId="eaafbebf78cefb57" providerId="LiveId" clId="{5555E91F-7A7E-49E5-A46A-78DEB4323C61}" dt="2023-10-24T23:02:36.271" v="12315" actId="1038"/>
          <ac:picMkLst>
            <pc:docMk/>
            <pc:sldMk cId="1403185555" sldId="269"/>
            <ac:picMk id="23" creationId="{022754D1-6E5F-053E-F5ED-6B86C4947573}"/>
          </ac:picMkLst>
        </pc:picChg>
        <pc:picChg chg="mod ord">
          <ac:chgData name="John Stelling" userId="eaafbebf78cefb57" providerId="LiveId" clId="{5555E91F-7A7E-49E5-A46A-78DEB4323C61}" dt="2023-10-24T23:12:02.018" v="13206" actId="1035"/>
          <ac:picMkLst>
            <pc:docMk/>
            <pc:sldMk cId="1403185555" sldId="269"/>
            <ac:picMk id="25" creationId="{A870AF6D-B1A8-158E-5E8F-294748F993B0}"/>
          </ac:picMkLst>
        </pc:picChg>
      </pc:sldChg>
      <pc:sldChg chg="addSp modSp add mod modAnim">
        <pc:chgData name="John Stelling" userId="eaafbebf78cefb57" providerId="LiveId" clId="{5555E91F-7A7E-49E5-A46A-78DEB4323C61}" dt="2023-10-25T00:07:41.875" v="15210" actId="20577"/>
        <pc:sldMkLst>
          <pc:docMk/>
          <pc:sldMk cId="49025735" sldId="270"/>
        </pc:sldMkLst>
        <pc:spChg chg="mod">
          <ac:chgData name="John Stelling" userId="eaafbebf78cefb57" providerId="LiveId" clId="{5555E91F-7A7E-49E5-A46A-78DEB4323C61}" dt="2023-10-25T00:07:41.875" v="15210" actId="20577"/>
          <ac:spMkLst>
            <pc:docMk/>
            <pc:sldMk cId="49025735" sldId="270"/>
            <ac:spMk id="3" creationId="{3F60C672-117F-7EA0-CF4E-2E1ED0E2F4EB}"/>
          </ac:spMkLst>
        </pc:spChg>
        <pc:spChg chg="add mod">
          <ac:chgData name="John Stelling" userId="eaafbebf78cefb57" providerId="LiveId" clId="{5555E91F-7A7E-49E5-A46A-78DEB4323C61}" dt="2023-10-24T17:34:28.849" v="1487" actId="1036"/>
          <ac:spMkLst>
            <pc:docMk/>
            <pc:sldMk cId="49025735" sldId="270"/>
            <ac:spMk id="4" creationId="{AC6EFC30-3DF3-480A-ADC3-74A72D1308A1}"/>
          </ac:spMkLst>
        </pc:spChg>
      </pc:sldChg>
      <pc:sldChg chg="del">
        <pc:chgData name="John Stelling" userId="eaafbebf78cefb57" providerId="LiveId" clId="{5555E91F-7A7E-49E5-A46A-78DEB4323C61}" dt="2023-10-24T17:33:35.145" v="1285" actId="2696"/>
        <pc:sldMkLst>
          <pc:docMk/>
          <pc:sldMk cId="152342304" sldId="270"/>
        </pc:sldMkLst>
      </pc:sldChg>
      <pc:sldChg chg="delSp add del mod delAnim">
        <pc:chgData name="John Stelling" userId="eaafbebf78cefb57" providerId="LiveId" clId="{5555E91F-7A7E-49E5-A46A-78DEB4323C61}" dt="2023-10-24T22:56:26.200" v="11994" actId="2696"/>
        <pc:sldMkLst>
          <pc:docMk/>
          <pc:sldMk cId="1147789394" sldId="275"/>
        </pc:sldMkLst>
        <pc:grpChg chg="del">
          <ac:chgData name="John Stelling" userId="eaafbebf78cefb57" providerId="LiveId" clId="{5555E91F-7A7E-49E5-A46A-78DEB4323C61}" dt="2023-10-24T22:54:22.717" v="11693" actId="21"/>
          <ac:grpSpMkLst>
            <pc:docMk/>
            <pc:sldMk cId="1147789394" sldId="275"/>
            <ac:grpSpMk id="15" creationId="{C28AEFD7-A3B3-452E-88B3-7055D21C1C3F}"/>
          </ac:grpSpMkLst>
        </pc:grpChg>
        <pc:grpChg chg="del">
          <ac:chgData name="John Stelling" userId="eaafbebf78cefb57" providerId="LiveId" clId="{5555E91F-7A7E-49E5-A46A-78DEB4323C61}" dt="2023-10-24T22:54:22.717" v="11693" actId="21"/>
          <ac:grpSpMkLst>
            <pc:docMk/>
            <pc:sldMk cId="1147789394" sldId="275"/>
            <ac:grpSpMk id="23" creationId="{38D63EAC-46ED-413D-AAD8-0069E29FCC5C}"/>
          </ac:grpSpMkLst>
        </pc:grpChg>
        <pc:grpChg chg="del">
          <ac:chgData name="John Stelling" userId="eaafbebf78cefb57" providerId="LiveId" clId="{5555E91F-7A7E-49E5-A46A-78DEB4323C61}" dt="2023-10-24T22:54:22.717" v="11693" actId="21"/>
          <ac:grpSpMkLst>
            <pc:docMk/>
            <pc:sldMk cId="1147789394" sldId="275"/>
            <ac:grpSpMk id="24" creationId="{271010F5-0C0F-4CD4-8FA4-97F28E96561C}"/>
          </ac:grpSpMkLst>
        </pc:grpChg>
        <pc:grpChg chg="del">
          <ac:chgData name="John Stelling" userId="eaafbebf78cefb57" providerId="LiveId" clId="{5555E91F-7A7E-49E5-A46A-78DEB4323C61}" dt="2023-10-24T22:54:22.717" v="11693" actId="21"/>
          <ac:grpSpMkLst>
            <pc:docMk/>
            <pc:sldMk cId="1147789394" sldId="275"/>
            <ac:grpSpMk id="25" creationId="{ADCCF91A-9D5F-4D56-B61F-1C266ABC604B}"/>
          </ac:grpSpMkLst>
        </pc:grpChg>
      </pc:sldChg>
      <pc:sldChg chg="modSp mod">
        <pc:chgData name="John Stelling" userId="eaafbebf78cefb57" providerId="LiveId" clId="{5555E91F-7A7E-49E5-A46A-78DEB4323C61}" dt="2023-10-24T23:34:57.371" v="14113" actId="20577"/>
        <pc:sldMkLst>
          <pc:docMk/>
          <pc:sldMk cId="0" sldId="512"/>
        </pc:sldMkLst>
        <pc:spChg chg="mod">
          <ac:chgData name="John Stelling" userId="eaafbebf78cefb57" providerId="LiveId" clId="{5555E91F-7A7E-49E5-A46A-78DEB4323C61}" dt="2023-10-24T23:34:57.371" v="14113" actId="20577"/>
          <ac:spMkLst>
            <pc:docMk/>
            <pc:sldMk cId="0" sldId="512"/>
            <ac:spMk id="2050" creationId="{00000000-0000-0000-0000-000000000000}"/>
          </ac:spMkLst>
        </pc:spChg>
      </pc:sldChg>
      <pc:sldChg chg="modSp mod">
        <pc:chgData name="John Stelling" userId="eaafbebf78cefb57" providerId="LiveId" clId="{5555E91F-7A7E-49E5-A46A-78DEB4323C61}" dt="2023-10-24T17:37:13.939" v="1697" actId="20577"/>
        <pc:sldMkLst>
          <pc:docMk/>
          <pc:sldMk cId="469272058" sldId="513"/>
        </pc:sldMkLst>
        <pc:spChg chg="mod">
          <ac:chgData name="John Stelling" userId="eaafbebf78cefb57" providerId="LiveId" clId="{5555E91F-7A7E-49E5-A46A-78DEB4323C61}" dt="2023-10-24T17:37:13.939" v="1697" actId="20577"/>
          <ac:spMkLst>
            <pc:docMk/>
            <pc:sldMk cId="469272058" sldId="513"/>
            <ac:spMk id="3" creationId="{3F60C672-117F-7EA0-CF4E-2E1ED0E2F4EB}"/>
          </ac:spMkLst>
        </pc:spChg>
      </pc:sldChg>
      <pc:sldChg chg="modSp new mod">
        <pc:chgData name="John Stelling" userId="eaafbebf78cefb57" providerId="LiveId" clId="{5555E91F-7A7E-49E5-A46A-78DEB4323C61}" dt="2023-10-24T23:56:59.822" v="14808" actId="20577"/>
        <pc:sldMkLst>
          <pc:docMk/>
          <pc:sldMk cId="2129130124" sldId="514"/>
        </pc:sldMkLst>
        <pc:spChg chg="mod">
          <ac:chgData name="John Stelling" userId="eaafbebf78cefb57" providerId="LiveId" clId="{5555E91F-7A7E-49E5-A46A-78DEB4323C61}" dt="2023-10-24T18:00:57.008" v="2103" actId="1035"/>
          <ac:spMkLst>
            <pc:docMk/>
            <pc:sldMk cId="2129130124" sldId="514"/>
            <ac:spMk id="2" creationId="{9FABA285-A1FD-EA73-45D4-A6D972AE6329}"/>
          </ac:spMkLst>
        </pc:spChg>
        <pc:spChg chg="mod">
          <ac:chgData name="John Stelling" userId="eaafbebf78cefb57" providerId="LiveId" clId="{5555E91F-7A7E-49E5-A46A-78DEB4323C61}" dt="2023-10-24T23:56:59.822" v="14808" actId="20577"/>
          <ac:spMkLst>
            <pc:docMk/>
            <pc:sldMk cId="2129130124" sldId="514"/>
            <ac:spMk id="3" creationId="{131FDBBF-7AE3-1874-8B5E-25E64D4BA4CD}"/>
          </ac:spMkLst>
        </pc:spChg>
      </pc:sldChg>
      <pc:sldChg chg="modSp add del mod">
        <pc:chgData name="John Stelling" userId="eaafbebf78cefb57" providerId="LiveId" clId="{5555E91F-7A7E-49E5-A46A-78DEB4323C61}" dt="2023-10-24T18:18:34.295" v="3724" actId="2696"/>
        <pc:sldMkLst>
          <pc:docMk/>
          <pc:sldMk cId="1815603006" sldId="515"/>
        </pc:sldMkLst>
        <pc:spChg chg="mod">
          <ac:chgData name="John Stelling" userId="eaafbebf78cefb57" providerId="LiveId" clId="{5555E91F-7A7E-49E5-A46A-78DEB4323C61}" dt="2023-10-24T18:15:27.511" v="3552" actId="1035"/>
          <ac:spMkLst>
            <pc:docMk/>
            <pc:sldMk cId="1815603006" sldId="515"/>
            <ac:spMk id="2" creationId="{9FABA285-A1FD-EA73-45D4-A6D972AE6329}"/>
          </ac:spMkLst>
        </pc:spChg>
        <pc:spChg chg="mod">
          <ac:chgData name="John Stelling" userId="eaafbebf78cefb57" providerId="LiveId" clId="{5555E91F-7A7E-49E5-A46A-78DEB4323C61}" dt="2023-10-24T18:16:02.561" v="3694" actId="20577"/>
          <ac:spMkLst>
            <pc:docMk/>
            <pc:sldMk cId="1815603006" sldId="515"/>
            <ac:spMk id="3" creationId="{131FDBBF-7AE3-1874-8B5E-25E64D4BA4CD}"/>
          </ac:spMkLst>
        </pc:spChg>
      </pc:sldChg>
      <pc:sldChg chg="addSp modSp add mod modAnim">
        <pc:chgData name="John Stelling" userId="eaafbebf78cefb57" providerId="LiveId" clId="{5555E91F-7A7E-49E5-A46A-78DEB4323C61}" dt="2023-10-25T00:00:20.760" v="14832"/>
        <pc:sldMkLst>
          <pc:docMk/>
          <pc:sldMk cId="293735588" sldId="516"/>
        </pc:sldMkLst>
        <pc:spChg chg="mod">
          <ac:chgData name="John Stelling" userId="eaafbebf78cefb57" providerId="LiveId" clId="{5555E91F-7A7E-49E5-A46A-78DEB4323C61}" dt="2023-10-24T18:38:51.680" v="5346" actId="1035"/>
          <ac:spMkLst>
            <pc:docMk/>
            <pc:sldMk cId="293735588" sldId="516"/>
            <ac:spMk id="2" creationId="{9FABA285-A1FD-EA73-45D4-A6D972AE6329}"/>
          </ac:spMkLst>
        </pc:spChg>
        <pc:spChg chg="mod">
          <ac:chgData name="John Stelling" userId="eaafbebf78cefb57" providerId="LiveId" clId="{5555E91F-7A7E-49E5-A46A-78DEB4323C61}" dt="2023-10-24T18:38:49.447" v="5345" actId="404"/>
          <ac:spMkLst>
            <pc:docMk/>
            <pc:sldMk cId="293735588" sldId="516"/>
            <ac:spMk id="3" creationId="{131FDBBF-7AE3-1874-8B5E-25E64D4BA4CD}"/>
          </ac:spMkLst>
        </pc:spChg>
        <pc:picChg chg="add mod">
          <ac:chgData name="John Stelling" userId="eaafbebf78cefb57" providerId="LiveId" clId="{5555E91F-7A7E-49E5-A46A-78DEB4323C61}" dt="2023-10-24T18:41:19.558" v="5458" actId="1038"/>
          <ac:picMkLst>
            <pc:docMk/>
            <pc:sldMk cId="293735588" sldId="516"/>
            <ac:picMk id="4" creationId="{A4882450-DF74-D819-B40C-8B4463EC16FC}"/>
          </ac:picMkLst>
        </pc:picChg>
        <pc:picChg chg="add mod">
          <ac:chgData name="John Stelling" userId="eaafbebf78cefb57" providerId="LiveId" clId="{5555E91F-7A7E-49E5-A46A-78DEB4323C61}" dt="2023-10-24T18:41:20.791" v="5460" actId="1038"/>
          <ac:picMkLst>
            <pc:docMk/>
            <pc:sldMk cId="293735588" sldId="516"/>
            <ac:picMk id="5" creationId="{7850CC97-E85D-9584-29F7-B52E335FC9EC}"/>
          </ac:picMkLst>
        </pc:picChg>
        <pc:picChg chg="add mod">
          <ac:chgData name="John Stelling" userId="eaafbebf78cefb57" providerId="LiveId" clId="{5555E91F-7A7E-49E5-A46A-78DEB4323C61}" dt="2023-10-24T18:38:43.826" v="5330" actId="1038"/>
          <ac:picMkLst>
            <pc:docMk/>
            <pc:sldMk cId="293735588" sldId="516"/>
            <ac:picMk id="6" creationId="{9B32F4CB-B6E8-B65F-DD40-AEDB3E59339D}"/>
          </ac:picMkLst>
        </pc:picChg>
      </pc:sldChg>
      <pc:sldChg chg="addSp delSp modSp add mod modAnim">
        <pc:chgData name="John Stelling" userId="eaafbebf78cefb57" providerId="LiveId" clId="{5555E91F-7A7E-49E5-A46A-78DEB4323C61}" dt="2023-10-24T23:59:05.082" v="14824"/>
        <pc:sldMkLst>
          <pc:docMk/>
          <pc:sldMk cId="4171662753" sldId="517"/>
        </pc:sldMkLst>
        <pc:spChg chg="mod">
          <ac:chgData name="John Stelling" userId="eaafbebf78cefb57" providerId="LiveId" clId="{5555E91F-7A7E-49E5-A46A-78DEB4323C61}" dt="2023-10-24T18:50:19.768" v="6286" actId="1035"/>
          <ac:spMkLst>
            <pc:docMk/>
            <pc:sldMk cId="4171662753" sldId="517"/>
            <ac:spMk id="2" creationId="{9FABA285-A1FD-EA73-45D4-A6D972AE6329}"/>
          </ac:spMkLst>
        </pc:spChg>
        <pc:spChg chg="mod">
          <ac:chgData name="John Stelling" userId="eaafbebf78cefb57" providerId="LiveId" clId="{5555E91F-7A7E-49E5-A46A-78DEB4323C61}" dt="2023-10-24T23:58:04.427" v="14820" actId="14100"/>
          <ac:spMkLst>
            <pc:docMk/>
            <pc:sldMk cId="4171662753" sldId="517"/>
            <ac:spMk id="3" creationId="{131FDBBF-7AE3-1874-8B5E-25E64D4BA4CD}"/>
          </ac:spMkLst>
        </pc:spChg>
        <pc:spChg chg="add mod">
          <ac:chgData name="John Stelling" userId="eaafbebf78cefb57" providerId="LiveId" clId="{5555E91F-7A7E-49E5-A46A-78DEB4323C61}" dt="2023-10-24T23:58:41.210" v="14821" actId="164"/>
          <ac:spMkLst>
            <pc:docMk/>
            <pc:sldMk cId="4171662753" sldId="517"/>
            <ac:spMk id="12" creationId="{BA897E98-37C1-C011-5648-106D77D9E578}"/>
          </ac:spMkLst>
        </pc:spChg>
        <pc:spChg chg="add mod">
          <ac:chgData name="John Stelling" userId="eaafbebf78cefb57" providerId="LiveId" clId="{5555E91F-7A7E-49E5-A46A-78DEB4323C61}" dt="2023-10-24T23:58:50.582" v="14822" actId="164"/>
          <ac:spMkLst>
            <pc:docMk/>
            <pc:sldMk cId="4171662753" sldId="517"/>
            <ac:spMk id="13" creationId="{1AA978D6-47D5-D1FC-4C86-E57172D4D057}"/>
          </ac:spMkLst>
        </pc:spChg>
        <pc:grpChg chg="add mod">
          <ac:chgData name="John Stelling" userId="eaafbebf78cefb57" providerId="LiveId" clId="{5555E91F-7A7E-49E5-A46A-78DEB4323C61}" dt="2023-10-24T23:58:41.210" v="14821" actId="164"/>
          <ac:grpSpMkLst>
            <pc:docMk/>
            <pc:sldMk cId="4171662753" sldId="517"/>
            <ac:grpSpMk id="4" creationId="{A340BDCF-03EB-7AD1-9572-FDD02BA31388}"/>
          </ac:grpSpMkLst>
        </pc:grpChg>
        <pc:grpChg chg="add mod">
          <ac:chgData name="John Stelling" userId="eaafbebf78cefb57" providerId="LiveId" clId="{5555E91F-7A7E-49E5-A46A-78DEB4323C61}" dt="2023-10-24T23:58:50.582" v="14822" actId="164"/>
          <ac:grpSpMkLst>
            <pc:docMk/>
            <pc:sldMk cId="4171662753" sldId="517"/>
            <ac:grpSpMk id="5" creationId="{96146058-7543-92F7-4236-E3567756CB57}"/>
          </ac:grpSpMkLst>
        </pc:grpChg>
        <pc:picChg chg="add del">
          <ac:chgData name="John Stelling" userId="eaafbebf78cefb57" providerId="LiveId" clId="{5555E91F-7A7E-49E5-A46A-78DEB4323C61}" dt="2023-10-24T18:46:59.739" v="5775" actId="22"/>
          <ac:picMkLst>
            <pc:docMk/>
            <pc:sldMk cId="4171662753" sldId="517"/>
            <ac:picMk id="5" creationId="{FA7096AF-CDDA-5EE4-326C-84B9446F2A25}"/>
          </ac:picMkLst>
        </pc:picChg>
        <pc:picChg chg="add mod">
          <ac:chgData name="John Stelling" userId="eaafbebf78cefb57" providerId="LiveId" clId="{5555E91F-7A7E-49E5-A46A-78DEB4323C61}" dt="2023-10-24T23:58:41.210" v="14821" actId="164"/>
          <ac:picMkLst>
            <pc:docMk/>
            <pc:sldMk cId="4171662753" sldId="517"/>
            <ac:picMk id="7" creationId="{D542B2A1-3623-9CBD-1A24-3A65DB0B0773}"/>
          </ac:picMkLst>
        </pc:picChg>
        <pc:picChg chg="add del mod">
          <ac:chgData name="John Stelling" userId="eaafbebf78cefb57" providerId="LiveId" clId="{5555E91F-7A7E-49E5-A46A-78DEB4323C61}" dt="2023-10-24T18:51:45.779" v="6348" actId="478"/>
          <ac:picMkLst>
            <pc:docMk/>
            <pc:sldMk cId="4171662753" sldId="517"/>
            <ac:picMk id="9" creationId="{32153C6F-36AA-08DD-8E61-3749BDB27023}"/>
          </ac:picMkLst>
        </pc:picChg>
        <pc:picChg chg="add mod">
          <ac:chgData name="John Stelling" userId="eaafbebf78cefb57" providerId="LiveId" clId="{5555E91F-7A7E-49E5-A46A-78DEB4323C61}" dt="2023-10-24T23:58:50.582" v="14822" actId="164"/>
          <ac:picMkLst>
            <pc:docMk/>
            <pc:sldMk cId="4171662753" sldId="517"/>
            <ac:picMk id="11" creationId="{049679E1-BD76-A2C8-2506-DB2463E9CCE0}"/>
          </ac:picMkLst>
        </pc:picChg>
      </pc:sldChg>
      <pc:sldChg chg="modSp add mod">
        <pc:chgData name="John Stelling" userId="eaafbebf78cefb57" providerId="LiveId" clId="{5555E91F-7A7E-49E5-A46A-78DEB4323C61}" dt="2023-10-24T19:11:05.849" v="7229" actId="20577"/>
        <pc:sldMkLst>
          <pc:docMk/>
          <pc:sldMk cId="2197269360" sldId="518"/>
        </pc:sldMkLst>
        <pc:spChg chg="mod">
          <ac:chgData name="John Stelling" userId="eaafbebf78cefb57" providerId="LiveId" clId="{5555E91F-7A7E-49E5-A46A-78DEB4323C61}" dt="2023-10-24T19:08:50.072" v="7095" actId="1035"/>
          <ac:spMkLst>
            <pc:docMk/>
            <pc:sldMk cId="2197269360" sldId="518"/>
            <ac:spMk id="2" creationId="{9FABA285-A1FD-EA73-45D4-A6D972AE6329}"/>
          </ac:spMkLst>
        </pc:spChg>
        <pc:spChg chg="mod">
          <ac:chgData name="John Stelling" userId="eaafbebf78cefb57" providerId="LiveId" clId="{5555E91F-7A7E-49E5-A46A-78DEB4323C61}" dt="2023-10-24T19:11:05.849" v="7229" actId="20577"/>
          <ac:spMkLst>
            <pc:docMk/>
            <pc:sldMk cId="2197269360" sldId="518"/>
            <ac:spMk id="3" creationId="{131FDBBF-7AE3-1874-8B5E-25E64D4BA4CD}"/>
          </ac:spMkLst>
        </pc:spChg>
      </pc:sldChg>
      <pc:sldChg chg="modSp add mod">
        <pc:chgData name="John Stelling" userId="eaafbebf78cefb57" providerId="LiveId" clId="{5555E91F-7A7E-49E5-A46A-78DEB4323C61}" dt="2023-10-24T17:39:16.549" v="1975" actId="1036"/>
        <pc:sldMkLst>
          <pc:docMk/>
          <pc:sldMk cId="3492768177" sldId="519"/>
        </pc:sldMkLst>
        <pc:spChg chg="mod">
          <ac:chgData name="John Stelling" userId="eaafbebf78cefb57" providerId="LiveId" clId="{5555E91F-7A7E-49E5-A46A-78DEB4323C61}" dt="2023-10-24T17:39:16.549" v="1975" actId="1036"/>
          <ac:spMkLst>
            <pc:docMk/>
            <pc:sldMk cId="3492768177" sldId="519"/>
            <ac:spMk id="2" creationId="{9FABA285-A1FD-EA73-45D4-A6D972AE6329}"/>
          </ac:spMkLst>
        </pc:spChg>
        <pc:spChg chg="mod">
          <ac:chgData name="John Stelling" userId="eaafbebf78cefb57" providerId="LiveId" clId="{5555E91F-7A7E-49E5-A46A-78DEB4323C61}" dt="2023-10-24T17:39:03.272" v="1972" actId="20577"/>
          <ac:spMkLst>
            <pc:docMk/>
            <pc:sldMk cId="3492768177" sldId="519"/>
            <ac:spMk id="3" creationId="{131FDBBF-7AE3-1874-8B5E-25E64D4BA4CD}"/>
          </ac:spMkLst>
        </pc:spChg>
      </pc:sldChg>
      <pc:sldChg chg="addSp delSp modSp add mod setBg">
        <pc:chgData name="John Stelling" userId="eaafbebf78cefb57" providerId="LiveId" clId="{5555E91F-7A7E-49E5-A46A-78DEB4323C61}" dt="2023-10-24T23:25:46.030" v="13546" actId="1076"/>
        <pc:sldMkLst>
          <pc:docMk/>
          <pc:sldMk cId="4150426706" sldId="520"/>
        </pc:sldMkLst>
        <pc:spChg chg="mod">
          <ac:chgData name="John Stelling" userId="eaafbebf78cefb57" providerId="LiveId" clId="{5555E91F-7A7E-49E5-A46A-78DEB4323C61}" dt="2023-10-24T23:19:48.594" v="13238" actId="1036"/>
          <ac:spMkLst>
            <pc:docMk/>
            <pc:sldMk cId="4150426706" sldId="520"/>
            <ac:spMk id="2" creationId="{9FABA285-A1FD-EA73-45D4-A6D972AE6329}"/>
          </ac:spMkLst>
        </pc:spChg>
        <pc:spChg chg="add del mod">
          <ac:chgData name="John Stelling" userId="eaafbebf78cefb57" providerId="LiveId" clId="{5555E91F-7A7E-49E5-A46A-78DEB4323C61}" dt="2023-10-24T23:25:39.501" v="13543" actId="20577"/>
          <ac:spMkLst>
            <pc:docMk/>
            <pc:sldMk cId="4150426706" sldId="520"/>
            <ac:spMk id="3" creationId="{131FDBBF-7AE3-1874-8B5E-25E64D4BA4CD}"/>
          </ac:spMkLst>
        </pc:spChg>
        <pc:spChg chg="add del">
          <ac:chgData name="John Stelling" userId="eaafbebf78cefb57" providerId="LiveId" clId="{5555E91F-7A7E-49E5-A46A-78DEB4323C61}" dt="2023-10-24T23:13:38.510" v="13214" actId="26606"/>
          <ac:spMkLst>
            <pc:docMk/>
            <pc:sldMk cId="4150426706" sldId="520"/>
            <ac:spMk id="9" creationId="{C1DD1A8A-57D5-4A81-AD04-532B043C5611}"/>
          </ac:spMkLst>
        </pc:spChg>
        <pc:spChg chg="add del">
          <ac:chgData name="John Stelling" userId="eaafbebf78cefb57" providerId="LiveId" clId="{5555E91F-7A7E-49E5-A46A-78DEB4323C61}" dt="2023-10-24T23:13:28.197" v="13211" actId="26606"/>
          <ac:spMkLst>
            <pc:docMk/>
            <pc:sldMk cId="4150426706" sldId="520"/>
            <ac:spMk id="10" creationId="{D4771268-CB57-404A-9271-370EB28F6090}"/>
          </ac:spMkLst>
        </pc:spChg>
        <pc:spChg chg="add del">
          <ac:chgData name="John Stelling" userId="eaafbebf78cefb57" providerId="LiveId" clId="{5555E91F-7A7E-49E5-A46A-78DEB4323C61}" dt="2023-10-24T23:13:38.510" v="13214" actId="26606"/>
          <ac:spMkLst>
            <pc:docMk/>
            <pc:sldMk cId="4150426706" sldId="520"/>
            <ac:spMk id="11" creationId="{007891EC-4501-44ED-A8C8-B11B6DB767AB}"/>
          </ac:spMkLst>
        </pc:spChg>
        <pc:picChg chg="add del mod">
          <ac:chgData name="John Stelling" userId="eaafbebf78cefb57" providerId="LiveId" clId="{5555E91F-7A7E-49E5-A46A-78DEB4323C61}" dt="2023-10-24T23:13:33.471" v="13212" actId="22"/>
          <ac:picMkLst>
            <pc:docMk/>
            <pc:sldMk cId="4150426706" sldId="520"/>
            <ac:picMk id="5" creationId="{002FE97A-36A7-FD9F-2737-C442A6F5DFC1}"/>
          </ac:picMkLst>
        </pc:picChg>
        <pc:picChg chg="add del">
          <ac:chgData name="John Stelling" userId="eaafbebf78cefb57" providerId="LiveId" clId="{5555E91F-7A7E-49E5-A46A-78DEB4323C61}" dt="2023-10-24T23:13:38.510" v="13214" actId="26606"/>
          <ac:picMkLst>
            <pc:docMk/>
            <pc:sldMk cId="4150426706" sldId="520"/>
            <ac:picMk id="6" creationId="{F00E8177-2E7E-187B-E3C3-7483088EF617}"/>
          </ac:picMkLst>
        </pc:picChg>
        <pc:picChg chg="add mod">
          <ac:chgData name="John Stelling" userId="eaafbebf78cefb57" providerId="LiveId" clId="{5555E91F-7A7E-49E5-A46A-78DEB4323C61}" dt="2023-10-24T23:25:43.965" v="13545" actId="1076"/>
          <ac:picMkLst>
            <pc:docMk/>
            <pc:sldMk cId="4150426706" sldId="520"/>
            <ac:picMk id="8" creationId="{EE3F3B6B-C0AD-967A-3DA0-52BD02F9B503}"/>
          </ac:picMkLst>
        </pc:picChg>
        <pc:picChg chg="add mod">
          <ac:chgData name="John Stelling" userId="eaafbebf78cefb57" providerId="LiveId" clId="{5555E91F-7A7E-49E5-A46A-78DEB4323C61}" dt="2023-10-24T23:25:46.030" v="13546" actId="1076"/>
          <ac:picMkLst>
            <pc:docMk/>
            <pc:sldMk cId="4150426706" sldId="520"/>
            <ac:picMk id="1026" creationId="{36537995-E9AF-868D-D722-357D3EA29340}"/>
          </ac:picMkLst>
        </pc:picChg>
      </pc:sldChg>
      <pc:sldChg chg="addSp modSp add del mod modAnim">
        <pc:chgData name="John Stelling" userId="eaafbebf78cefb57" providerId="LiveId" clId="{5555E91F-7A7E-49E5-A46A-78DEB4323C61}" dt="2023-10-24T23:59:56.541" v="14826"/>
        <pc:sldMkLst>
          <pc:docMk/>
          <pc:sldMk cId="2832744746" sldId="521"/>
        </pc:sldMkLst>
        <pc:spChg chg="mod">
          <ac:chgData name="John Stelling" userId="eaafbebf78cefb57" providerId="LiveId" clId="{5555E91F-7A7E-49E5-A46A-78DEB4323C61}" dt="2023-10-24T18:20:35.901" v="3792" actId="20577"/>
          <ac:spMkLst>
            <pc:docMk/>
            <pc:sldMk cId="2832744746" sldId="521"/>
            <ac:spMk id="2" creationId="{9FABA285-A1FD-EA73-45D4-A6D972AE6329}"/>
          </ac:spMkLst>
        </pc:spChg>
        <pc:spChg chg="mod">
          <ac:chgData name="John Stelling" userId="eaafbebf78cefb57" providerId="LiveId" clId="{5555E91F-7A7E-49E5-A46A-78DEB4323C61}" dt="2023-10-24T18:38:57.130" v="5348" actId="404"/>
          <ac:spMkLst>
            <pc:docMk/>
            <pc:sldMk cId="2832744746" sldId="521"/>
            <ac:spMk id="3" creationId="{131FDBBF-7AE3-1874-8B5E-25E64D4BA4CD}"/>
          </ac:spMkLst>
        </pc:spChg>
        <pc:picChg chg="add mod">
          <ac:chgData name="John Stelling" userId="eaafbebf78cefb57" providerId="LiveId" clId="{5555E91F-7A7E-49E5-A46A-78DEB4323C61}" dt="2023-10-24T18:39:08.223" v="5381" actId="1038"/>
          <ac:picMkLst>
            <pc:docMk/>
            <pc:sldMk cId="2832744746" sldId="521"/>
            <ac:picMk id="5" creationId="{561DA0CE-081A-BBE0-5530-187DD8725642}"/>
          </ac:picMkLst>
        </pc:picChg>
        <pc:picChg chg="add mod">
          <ac:chgData name="John Stelling" userId="eaafbebf78cefb57" providerId="LiveId" clId="{5555E91F-7A7E-49E5-A46A-78DEB4323C61}" dt="2023-10-24T18:39:06.140" v="5370" actId="1035"/>
          <ac:picMkLst>
            <pc:docMk/>
            <pc:sldMk cId="2832744746" sldId="521"/>
            <ac:picMk id="7" creationId="{7DBA5742-4B99-07DA-7B7E-CB8C8AF3975F}"/>
          </ac:picMkLst>
        </pc:picChg>
      </pc:sldChg>
      <pc:sldChg chg="new del">
        <pc:chgData name="John Stelling" userId="eaafbebf78cefb57" providerId="LiveId" clId="{5555E91F-7A7E-49E5-A46A-78DEB4323C61}" dt="2023-10-24T18:07:03.678" v="3073" actId="2696"/>
        <pc:sldMkLst>
          <pc:docMk/>
          <pc:sldMk cId="3003194782" sldId="521"/>
        </pc:sldMkLst>
      </pc:sldChg>
      <pc:sldChg chg="add del">
        <pc:chgData name="John Stelling" userId="eaafbebf78cefb57" providerId="LiveId" clId="{5555E91F-7A7E-49E5-A46A-78DEB4323C61}" dt="2023-10-24T18:18:12.935" v="3721"/>
        <pc:sldMkLst>
          <pc:docMk/>
          <pc:sldMk cId="836636598" sldId="522"/>
        </pc:sldMkLst>
      </pc:sldChg>
      <pc:sldChg chg="addSp delSp modSp add mod modAnim">
        <pc:chgData name="John Stelling" userId="eaafbebf78cefb57" providerId="LiveId" clId="{5555E91F-7A7E-49E5-A46A-78DEB4323C61}" dt="2023-10-25T00:00:09.303" v="14829"/>
        <pc:sldMkLst>
          <pc:docMk/>
          <pc:sldMk cId="1988383780" sldId="522"/>
        </pc:sldMkLst>
        <pc:spChg chg="mod">
          <ac:chgData name="John Stelling" userId="eaafbebf78cefb57" providerId="LiveId" clId="{5555E91F-7A7E-49E5-A46A-78DEB4323C61}" dt="2023-10-24T18:28:18.980" v="4599" actId="1035"/>
          <ac:spMkLst>
            <pc:docMk/>
            <pc:sldMk cId="1988383780" sldId="522"/>
            <ac:spMk id="2" creationId="{9FABA285-A1FD-EA73-45D4-A6D972AE6329}"/>
          </ac:spMkLst>
        </pc:spChg>
        <pc:spChg chg="mod">
          <ac:chgData name="John Stelling" userId="eaafbebf78cefb57" providerId="LiveId" clId="{5555E91F-7A7E-49E5-A46A-78DEB4323C61}" dt="2023-10-24T22:37:05.352" v="9815" actId="113"/>
          <ac:spMkLst>
            <pc:docMk/>
            <pc:sldMk cId="1988383780" sldId="522"/>
            <ac:spMk id="3" creationId="{131FDBBF-7AE3-1874-8B5E-25E64D4BA4CD}"/>
          </ac:spMkLst>
        </pc:spChg>
        <pc:picChg chg="del">
          <ac:chgData name="John Stelling" userId="eaafbebf78cefb57" providerId="LiveId" clId="{5555E91F-7A7E-49E5-A46A-78DEB4323C61}" dt="2023-10-24T18:22:59.090" v="4161" actId="478"/>
          <ac:picMkLst>
            <pc:docMk/>
            <pc:sldMk cId="1988383780" sldId="522"/>
            <ac:picMk id="5" creationId="{561DA0CE-081A-BBE0-5530-187DD8725642}"/>
          </ac:picMkLst>
        </pc:picChg>
        <pc:picChg chg="add mod">
          <ac:chgData name="John Stelling" userId="eaafbebf78cefb57" providerId="LiveId" clId="{5555E91F-7A7E-49E5-A46A-78DEB4323C61}" dt="2023-10-24T18:28:24.888" v="4617" actId="1036"/>
          <ac:picMkLst>
            <pc:docMk/>
            <pc:sldMk cId="1988383780" sldId="522"/>
            <ac:picMk id="6" creationId="{9B72B52D-283B-9F1D-DEB6-B578CAFD855A}"/>
          </ac:picMkLst>
        </pc:picChg>
        <pc:picChg chg="del">
          <ac:chgData name="John Stelling" userId="eaafbebf78cefb57" providerId="LiveId" clId="{5555E91F-7A7E-49E5-A46A-78DEB4323C61}" dt="2023-10-24T18:22:59.090" v="4161" actId="478"/>
          <ac:picMkLst>
            <pc:docMk/>
            <pc:sldMk cId="1988383780" sldId="522"/>
            <ac:picMk id="7" creationId="{7DBA5742-4B99-07DA-7B7E-CB8C8AF3975F}"/>
          </ac:picMkLst>
        </pc:picChg>
        <pc:picChg chg="add mod">
          <ac:chgData name="John Stelling" userId="eaafbebf78cefb57" providerId="LiveId" clId="{5555E91F-7A7E-49E5-A46A-78DEB4323C61}" dt="2023-10-24T18:28:24.888" v="4617" actId="1036"/>
          <ac:picMkLst>
            <pc:docMk/>
            <pc:sldMk cId="1988383780" sldId="522"/>
            <ac:picMk id="9" creationId="{002BA7E6-CDC2-5BC1-F1FB-55CDFA45BF89}"/>
          </ac:picMkLst>
        </pc:picChg>
        <pc:picChg chg="add mod">
          <ac:chgData name="John Stelling" userId="eaafbebf78cefb57" providerId="LiveId" clId="{5555E91F-7A7E-49E5-A46A-78DEB4323C61}" dt="2023-10-24T18:28:24.888" v="4617" actId="1036"/>
          <ac:picMkLst>
            <pc:docMk/>
            <pc:sldMk cId="1988383780" sldId="522"/>
            <ac:picMk id="11" creationId="{D49D7044-BA94-2BEE-6B3B-011A335013FD}"/>
          </ac:picMkLst>
        </pc:picChg>
      </pc:sldChg>
      <pc:sldChg chg="modSp add del mod">
        <pc:chgData name="John Stelling" userId="eaafbebf78cefb57" providerId="LiveId" clId="{5555E91F-7A7E-49E5-A46A-78DEB4323C61}" dt="2023-10-24T18:53:03.796" v="6649" actId="2696"/>
        <pc:sldMkLst>
          <pc:docMk/>
          <pc:sldMk cId="3752755958" sldId="523"/>
        </pc:sldMkLst>
        <pc:spChg chg="mod">
          <ac:chgData name="John Stelling" userId="eaafbebf78cefb57" providerId="LiveId" clId="{5555E91F-7A7E-49E5-A46A-78DEB4323C61}" dt="2023-10-24T18:40:38.948" v="5452" actId="20577"/>
          <ac:spMkLst>
            <pc:docMk/>
            <pc:sldMk cId="3752755958" sldId="523"/>
            <ac:spMk id="2" creationId="{9FABA285-A1FD-EA73-45D4-A6D972AE6329}"/>
          </ac:spMkLst>
        </pc:spChg>
      </pc:sldChg>
      <pc:sldChg chg="addSp delSp modSp add mod modAnim">
        <pc:chgData name="John Stelling" userId="eaafbebf78cefb57" providerId="LiveId" clId="{5555E91F-7A7E-49E5-A46A-78DEB4323C61}" dt="2023-10-25T00:00:34.857" v="14834"/>
        <pc:sldMkLst>
          <pc:docMk/>
          <pc:sldMk cId="2829346615" sldId="524"/>
        </pc:sldMkLst>
        <pc:spChg chg="mod">
          <ac:chgData name="John Stelling" userId="eaafbebf78cefb57" providerId="LiveId" clId="{5555E91F-7A7E-49E5-A46A-78DEB4323C61}" dt="2023-10-24T18:45:54.386" v="5765" actId="20577"/>
          <ac:spMkLst>
            <pc:docMk/>
            <pc:sldMk cId="2829346615" sldId="524"/>
            <ac:spMk id="2" creationId="{9FABA285-A1FD-EA73-45D4-A6D972AE6329}"/>
          </ac:spMkLst>
        </pc:spChg>
        <pc:spChg chg="mod">
          <ac:chgData name="John Stelling" userId="eaafbebf78cefb57" providerId="LiveId" clId="{5555E91F-7A7E-49E5-A46A-78DEB4323C61}" dt="2023-10-24T18:49:30.385" v="6125" actId="404"/>
          <ac:spMkLst>
            <pc:docMk/>
            <pc:sldMk cId="2829346615" sldId="524"/>
            <ac:spMk id="3" creationId="{131FDBBF-7AE3-1874-8B5E-25E64D4BA4CD}"/>
          </ac:spMkLst>
        </pc:spChg>
        <pc:picChg chg="del">
          <ac:chgData name="John Stelling" userId="eaafbebf78cefb57" providerId="LiveId" clId="{5555E91F-7A7E-49E5-A46A-78DEB4323C61}" dt="2023-10-24T18:42:15.209" v="5482" actId="478"/>
          <ac:picMkLst>
            <pc:docMk/>
            <pc:sldMk cId="2829346615" sldId="524"/>
            <ac:picMk id="4" creationId="{A4882450-DF74-D819-B40C-8B4463EC16FC}"/>
          </ac:picMkLst>
        </pc:picChg>
        <pc:picChg chg="del">
          <ac:chgData name="John Stelling" userId="eaafbebf78cefb57" providerId="LiveId" clId="{5555E91F-7A7E-49E5-A46A-78DEB4323C61}" dt="2023-10-24T18:42:52.302" v="5488" actId="478"/>
          <ac:picMkLst>
            <pc:docMk/>
            <pc:sldMk cId="2829346615" sldId="524"/>
            <ac:picMk id="5" creationId="{7850CC97-E85D-9584-29F7-B52E335FC9EC}"/>
          </ac:picMkLst>
        </pc:picChg>
        <pc:picChg chg="del">
          <ac:chgData name="John Stelling" userId="eaafbebf78cefb57" providerId="LiveId" clId="{5555E91F-7A7E-49E5-A46A-78DEB4323C61}" dt="2023-10-24T18:44:42.787" v="5678" actId="478"/>
          <ac:picMkLst>
            <pc:docMk/>
            <pc:sldMk cId="2829346615" sldId="524"/>
            <ac:picMk id="6" creationId="{9B32F4CB-B6E8-B65F-DD40-AEDB3E59339D}"/>
          </ac:picMkLst>
        </pc:picChg>
        <pc:picChg chg="add mod">
          <ac:chgData name="John Stelling" userId="eaafbebf78cefb57" providerId="LiveId" clId="{5555E91F-7A7E-49E5-A46A-78DEB4323C61}" dt="2023-10-24T18:49:45.546" v="6202" actId="1038"/>
          <ac:picMkLst>
            <pc:docMk/>
            <pc:sldMk cId="2829346615" sldId="524"/>
            <ac:picMk id="8" creationId="{E69C3EFE-DD5F-01EC-33FF-13C773236BCC}"/>
          </ac:picMkLst>
        </pc:picChg>
        <pc:picChg chg="add del mod">
          <ac:chgData name="John Stelling" userId="eaafbebf78cefb57" providerId="LiveId" clId="{5555E91F-7A7E-49E5-A46A-78DEB4323C61}" dt="2023-10-24T18:45:39.728" v="5750" actId="478"/>
          <ac:picMkLst>
            <pc:docMk/>
            <pc:sldMk cId="2829346615" sldId="524"/>
            <ac:picMk id="10" creationId="{3D8FD7E8-8280-3F98-7033-7724E5B006DF}"/>
          </ac:picMkLst>
        </pc:picChg>
        <pc:picChg chg="add mod">
          <ac:chgData name="John Stelling" userId="eaafbebf78cefb57" providerId="LiveId" clId="{5555E91F-7A7E-49E5-A46A-78DEB4323C61}" dt="2023-10-24T18:49:42.393" v="6187" actId="1036"/>
          <ac:picMkLst>
            <pc:docMk/>
            <pc:sldMk cId="2829346615" sldId="524"/>
            <ac:picMk id="12" creationId="{2C4CD28A-0F21-468D-514C-FD92B34FD6F5}"/>
          </ac:picMkLst>
        </pc:picChg>
      </pc:sldChg>
      <pc:sldChg chg="modSp new mod">
        <pc:chgData name="John Stelling" userId="eaafbebf78cefb57" providerId="LiveId" clId="{5555E91F-7A7E-49E5-A46A-78DEB4323C61}" dt="2023-10-24T19:20:36.018" v="8166" actId="27636"/>
        <pc:sldMkLst>
          <pc:docMk/>
          <pc:sldMk cId="1664047748" sldId="525"/>
        </pc:sldMkLst>
        <pc:spChg chg="mod">
          <ac:chgData name="John Stelling" userId="eaafbebf78cefb57" providerId="LiveId" clId="{5555E91F-7A7E-49E5-A46A-78DEB4323C61}" dt="2023-10-24T19:18:57.492" v="8049" actId="14100"/>
          <ac:spMkLst>
            <pc:docMk/>
            <pc:sldMk cId="1664047748" sldId="525"/>
            <ac:spMk id="2" creationId="{32F8BB04-8110-46E5-CFFB-8D3DB32CBE14}"/>
          </ac:spMkLst>
        </pc:spChg>
        <pc:spChg chg="mod">
          <ac:chgData name="John Stelling" userId="eaafbebf78cefb57" providerId="LiveId" clId="{5555E91F-7A7E-49E5-A46A-78DEB4323C61}" dt="2023-10-24T19:20:36.018" v="8166" actId="27636"/>
          <ac:spMkLst>
            <pc:docMk/>
            <pc:sldMk cId="1664047748" sldId="525"/>
            <ac:spMk id="3" creationId="{BEC5B8B7-0841-6393-BE5D-EB952B80F802}"/>
          </ac:spMkLst>
        </pc:spChg>
      </pc:sldChg>
      <pc:sldChg chg="addSp delSp modSp add mod">
        <pc:chgData name="John Stelling" userId="eaafbebf78cefb57" providerId="LiveId" clId="{5555E91F-7A7E-49E5-A46A-78DEB4323C61}" dt="2023-10-24T19:30:06.657" v="8951" actId="1035"/>
        <pc:sldMkLst>
          <pc:docMk/>
          <pc:sldMk cId="1036431770" sldId="526"/>
        </pc:sldMkLst>
        <pc:spChg chg="mod">
          <ac:chgData name="John Stelling" userId="eaafbebf78cefb57" providerId="LiveId" clId="{5555E91F-7A7E-49E5-A46A-78DEB4323C61}" dt="2023-10-24T19:29:32.575" v="8867" actId="1035"/>
          <ac:spMkLst>
            <pc:docMk/>
            <pc:sldMk cId="1036431770" sldId="526"/>
            <ac:spMk id="2" creationId="{9FABA285-A1FD-EA73-45D4-A6D972AE6329}"/>
          </ac:spMkLst>
        </pc:spChg>
        <pc:spChg chg="del">
          <ac:chgData name="John Stelling" userId="eaafbebf78cefb57" providerId="LiveId" clId="{5555E91F-7A7E-49E5-A46A-78DEB4323C61}" dt="2023-10-24T19:24:52.877" v="8183" actId="478"/>
          <ac:spMkLst>
            <pc:docMk/>
            <pc:sldMk cId="1036431770" sldId="526"/>
            <ac:spMk id="3" creationId="{131FDBBF-7AE3-1874-8B5E-25E64D4BA4CD}"/>
          </ac:spMkLst>
        </pc:spChg>
        <pc:spChg chg="add del mod">
          <ac:chgData name="John Stelling" userId="eaafbebf78cefb57" providerId="LiveId" clId="{5555E91F-7A7E-49E5-A46A-78DEB4323C61}" dt="2023-10-24T19:24:54.602" v="8184" actId="478"/>
          <ac:spMkLst>
            <pc:docMk/>
            <pc:sldMk cId="1036431770" sldId="526"/>
            <ac:spMk id="5" creationId="{677B37D3-E1F2-D395-3970-58FDB67DBF27}"/>
          </ac:spMkLst>
        </pc:spChg>
        <pc:spChg chg="add mod">
          <ac:chgData name="John Stelling" userId="eaafbebf78cefb57" providerId="LiveId" clId="{5555E91F-7A7E-49E5-A46A-78DEB4323C61}" dt="2023-10-24T19:30:06.657" v="8951" actId="1035"/>
          <ac:spMkLst>
            <pc:docMk/>
            <pc:sldMk cId="1036431770" sldId="526"/>
            <ac:spMk id="8" creationId="{A5B01377-F6B1-0468-9137-560A807D3979}"/>
          </ac:spMkLst>
        </pc:spChg>
        <pc:picChg chg="add mod">
          <ac:chgData name="John Stelling" userId="eaafbebf78cefb57" providerId="LiveId" clId="{5555E91F-7A7E-49E5-A46A-78DEB4323C61}" dt="2023-10-24T19:30:03.797" v="8931" actId="1035"/>
          <ac:picMkLst>
            <pc:docMk/>
            <pc:sldMk cId="1036431770" sldId="526"/>
            <ac:picMk id="7" creationId="{9E4A31A7-3518-01BF-B1CB-C21E6388D78B}"/>
          </ac:picMkLst>
        </pc:picChg>
      </pc:sldChg>
      <pc:sldChg chg="addSp delSp modSp add mod modAnim">
        <pc:chgData name="John Stelling" userId="eaafbebf78cefb57" providerId="LiveId" clId="{5555E91F-7A7E-49E5-A46A-78DEB4323C61}" dt="2023-10-25T00:05:14.106" v="15142"/>
        <pc:sldMkLst>
          <pc:docMk/>
          <pc:sldMk cId="2388516672" sldId="527"/>
        </pc:sldMkLst>
        <pc:spChg chg="mod">
          <ac:chgData name="John Stelling" userId="eaafbebf78cefb57" providerId="LiveId" clId="{5555E91F-7A7E-49E5-A46A-78DEB4323C61}" dt="2023-10-24T22:53:23.498" v="11689" actId="1036"/>
          <ac:spMkLst>
            <pc:docMk/>
            <pc:sldMk cId="2388516672" sldId="527"/>
            <ac:spMk id="2" creationId="{9FABA285-A1FD-EA73-45D4-A6D972AE6329}"/>
          </ac:spMkLst>
        </pc:spChg>
        <pc:spChg chg="add mod">
          <ac:chgData name="John Stelling" userId="eaafbebf78cefb57" providerId="LiveId" clId="{5555E91F-7A7E-49E5-A46A-78DEB4323C61}" dt="2023-10-24T19:35:46.651" v="9785" actId="1037"/>
          <ac:spMkLst>
            <pc:docMk/>
            <pc:sldMk cId="2388516672" sldId="527"/>
            <ac:spMk id="5" creationId="{0D954510-8A5F-906F-B323-67A1B8A19AAA}"/>
          </ac:spMkLst>
        </pc:spChg>
        <pc:spChg chg="mod">
          <ac:chgData name="John Stelling" userId="eaafbebf78cefb57" providerId="LiveId" clId="{5555E91F-7A7E-49E5-A46A-78DEB4323C61}" dt="2023-10-24T19:35:40.952" v="9773" actId="1035"/>
          <ac:spMkLst>
            <pc:docMk/>
            <pc:sldMk cId="2388516672" sldId="527"/>
            <ac:spMk id="8" creationId="{A5B01377-F6B1-0468-9137-560A807D3979}"/>
          </ac:spMkLst>
        </pc:spChg>
        <pc:picChg chg="add mod">
          <ac:chgData name="John Stelling" userId="eaafbebf78cefb57" providerId="LiveId" clId="{5555E91F-7A7E-49E5-A46A-78DEB4323C61}" dt="2023-10-24T19:35:42.756" v="9779" actId="1035"/>
          <ac:picMkLst>
            <pc:docMk/>
            <pc:sldMk cId="2388516672" sldId="527"/>
            <ac:picMk id="4" creationId="{DE0C1853-B906-1B67-1A11-3D724EE44A09}"/>
          </ac:picMkLst>
        </pc:picChg>
        <pc:picChg chg="del">
          <ac:chgData name="John Stelling" userId="eaafbebf78cefb57" providerId="LiveId" clId="{5555E91F-7A7E-49E5-A46A-78DEB4323C61}" dt="2023-10-24T19:31:58.355" v="8982" actId="478"/>
          <ac:picMkLst>
            <pc:docMk/>
            <pc:sldMk cId="2388516672" sldId="527"/>
            <ac:picMk id="7" creationId="{9E4A31A7-3518-01BF-B1CB-C21E6388D78B}"/>
          </ac:picMkLst>
        </pc:picChg>
      </pc:sldChg>
      <pc:sldChg chg="add del">
        <pc:chgData name="John Stelling" userId="eaafbebf78cefb57" providerId="LiveId" clId="{5555E91F-7A7E-49E5-A46A-78DEB4323C61}" dt="2023-10-24T19:31:37.237" v="8953"/>
        <pc:sldMkLst>
          <pc:docMk/>
          <pc:sldMk cId="3609536241" sldId="527"/>
        </pc:sldMkLst>
      </pc:sldChg>
      <pc:sldChg chg="addSp delSp modSp add del mod modAnim">
        <pc:chgData name="John Stelling" userId="eaafbebf78cefb57" providerId="LiveId" clId="{5555E91F-7A7E-49E5-A46A-78DEB4323C61}" dt="2023-10-24T23:12:54.135" v="13208" actId="1036"/>
        <pc:sldMkLst>
          <pc:docMk/>
          <pc:sldMk cId="657087098" sldId="528"/>
        </pc:sldMkLst>
        <pc:spChg chg="mod">
          <ac:chgData name="John Stelling" userId="eaafbebf78cefb57" providerId="LiveId" clId="{5555E91F-7A7E-49E5-A46A-78DEB4323C61}" dt="2023-10-24T23:12:54.135" v="13208" actId="1036"/>
          <ac:spMkLst>
            <pc:docMk/>
            <pc:sldMk cId="657087098" sldId="528"/>
            <ac:spMk id="2" creationId="{9FABA285-A1FD-EA73-45D4-A6D972AE6329}"/>
          </ac:spMkLst>
        </pc:spChg>
        <pc:spChg chg="del">
          <ac:chgData name="John Stelling" userId="eaafbebf78cefb57" providerId="LiveId" clId="{5555E91F-7A7E-49E5-A46A-78DEB4323C61}" dt="2023-10-24T19:36:35.251" v="9812" actId="478"/>
          <ac:spMkLst>
            <pc:docMk/>
            <pc:sldMk cId="657087098" sldId="528"/>
            <ac:spMk id="5" creationId="{0D954510-8A5F-906F-B323-67A1B8A19AAA}"/>
          </ac:spMkLst>
        </pc:spChg>
        <pc:spChg chg="mod">
          <ac:chgData name="John Stelling" userId="eaafbebf78cefb57" providerId="LiveId" clId="{5555E91F-7A7E-49E5-A46A-78DEB4323C61}" dt="2023-10-24T22:54:24.699" v="11694"/>
          <ac:spMkLst>
            <pc:docMk/>
            <pc:sldMk cId="657087098" sldId="528"/>
            <ac:spMk id="5" creationId="{3C8B678B-2C7C-607D-F030-86B371AB1CA1}"/>
          </ac:spMkLst>
        </pc:spChg>
        <pc:spChg chg="add del mod">
          <ac:chgData name="John Stelling" userId="eaafbebf78cefb57" providerId="LiveId" clId="{5555E91F-7A7E-49E5-A46A-78DEB4323C61}" dt="2023-10-24T19:36:34.352" v="9811" actId="478"/>
          <ac:spMkLst>
            <pc:docMk/>
            <pc:sldMk cId="657087098" sldId="528"/>
            <ac:spMk id="6" creationId="{87DBAF96-97D3-C216-3C22-3FB23B2FCB70}"/>
          </ac:spMkLst>
        </pc:spChg>
        <pc:spChg chg="mod">
          <ac:chgData name="John Stelling" userId="eaafbebf78cefb57" providerId="LiveId" clId="{5555E91F-7A7E-49E5-A46A-78DEB4323C61}" dt="2023-10-24T22:55:49.092" v="11896" actId="1038"/>
          <ac:spMkLst>
            <pc:docMk/>
            <pc:sldMk cId="657087098" sldId="528"/>
            <ac:spMk id="8" creationId="{920D2D70-E815-BBAD-9304-5D86F20E8935}"/>
          </ac:spMkLst>
        </pc:spChg>
        <pc:spChg chg="del">
          <ac:chgData name="John Stelling" userId="eaafbebf78cefb57" providerId="LiveId" clId="{5555E91F-7A7E-49E5-A46A-78DEB4323C61}" dt="2023-10-24T19:36:29.264" v="9809" actId="478"/>
          <ac:spMkLst>
            <pc:docMk/>
            <pc:sldMk cId="657087098" sldId="528"/>
            <ac:spMk id="8" creationId="{A5B01377-F6B1-0468-9137-560A807D3979}"/>
          </ac:spMkLst>
        </pc:spChg>
        <pc:spChg chg="mod">
          <ac:chgData name="John Stelling" userId="eaafbebf78cefb57" providerId="LiveId" clId="{5555E91F-7A7E-49E5-A46A-78DEB4323C61}" dt="2023-10-24T22:54:35.607" v="11740" actId="1035"/>
          <ac:spMkLst>
            <pc:docMk/>
            <pc:sldMk cId="657087098" sldId="528"/>
            <ac:spMk id="9" creationId="{1674C156-56B3-73A6-96A5-0C5595BD4FE7}"/>
          </ac:spMkLst>
        </pc:spChg>
        <pc:spChg chg="mod">
          <ac:chgData name="John Stelling" userId="eaafbebf78cefb57" providerId="LiveId" clId="{5555E91F-7A7E-49E5-A46A-78DEB4323C61}" dt="2023-10-24T22:55:19.839" v="11838" actId="113"/>
          <ac:spMkLst>
            <pc:docMk/>
            <pc:sldMk cId="657087098" sldId="528"/>
            <ac:spMk id="13" creationId="{8540663F-A52D-9BF7-7C6F-3C392C0D5558}"/>
          </ac:spMkLst>
        </pc:spChg>
        <pc:spChg chg="mod">
          <ac:chgData name="John Stelling" userId="eaafbebf78cefb57" providerId="LiveId" clId="{5555E91F-7A7E-49E5-A46A-78DEB4323C61}" dt="2023-10-24T22:54:24.699" v="11694"/>
          <ac:spMkLst>
            <pc:docMk/>
            <pc:sldMk cId="657087098" sldId="528"/>
            <ac:spMk id="16" creationId="{1DB719E2-FBBF-902A-E6D0-8FA92872AF42}"/>
          </ac:spMkLst>
        </pc:spChg>
        <pc:spChg chg="mod">
          <ac:chgData name="John Stelling" userId="eaafbebf78cefb57" providerId="LiveId" clId="{5555E91F-7A7E-49E5-A46A-78DEB4323C61}" dt="2023-10-24T22:54:24.699" v="11694"/>
          <ac:spMkLst>
            <pc:docMk/>
            <pc:sldMk cId="657087098" sldId="528"/>
            <ac:spMk id="18" creationId="{C5437E76-93A2-06CC-C76B-0177E600A4E2}"/>
          </ac:spMkLst>
        </pc:spChg>
        <pc:grpChg chg="add mod">
          <ac:chgData name="John Stelling" userId="eaafbebf78cefb57" providerId="LiveId" clId="{5555E91F-7A7E-49E5-A46A-78DEB4323C61}" dt="2023-10-24T22:56:03.100" v="11982" actId="1036"/>
          <ac:grpSpMkLst>
            <pc:docMk/>
            <pc:sldMk cId="657087098" sldId="528"/>
            <ac:grpSpMk id="3" creationId="{4D39DD7F-6520-AB17-F0EE-8FC298CC8B5E}"/>
          </ac:grpSpMkLst>
        </pc:grpChg>
        <pc:grpChg chg="add mod">
          <ac:chgData name="John Stelling" userId="eaafbebf78cefb57" providerId="LiveId" clId="{5555E91F-7A7E-49E5-A46A-78DEB4323C61}" dt="2023-10-24T23:12:52.503" v="13207" actId="1036"/>
          <ac:grpSpMkLst>
            <pc:docMk/>
            <pc:sldMk cId="657087098" sldId="528"/>
            <ac:grpSpMk id="6" creationId="{8CBF868D-A7D8-20F6-F764-74175F7528C8}"/>
          </ac:grpSpMkLst>
        </pc:grpChg>
        <pc:grpChg chg="mod">
          <ac:chgData name="John Stelling" userId="eaafbebf78cefb57" providerId="LiveId" clId="{5555E91F-7A7E-49E5-A46A-78DEB4323C61}" dt="2023-10-24T22:54:24.699" v="11694"/>
          <ac:grpSpMkLst>
            <pc:docMk/>
            <pc:sldMk cId="657087098" sldId="528"/>
            <ac:grpSpMk id="7" creationId="{FF86B7CA-51BB-1D8B-637F-37248140F750}"/>
          </ac:grpSpMkLst>
        </pc:grpChg>
        <pc:grpChg chg="add mod">
          <ac:chgData name="John Stelling" userId="eaafbebf78cefb57" providerId="LiveId" clId="{5555E91F-7A7E-49E5-A46A-78DEB4323C61}" dt="2023-10-24T22:55:33.272" v="11842" actId="1076"/>
          <ac:grpSpMkLst>
            <pc:docMk/>
            <pc:sldMk cId="657087098" sldId="528"/>
            <ac:grpSpMk id="11" creationId="{1D95943B-8177-CDA0-5D18-AC3AEB3F2C47}"/>
          </ac:grpSpMkLst>
        </pc:grpChg>
        <pc:grpChg chg="add mod">
          <ac:chgData name="John Stelling" userId="eaafbebf78cefb57" providerId="LiveId" clId="{5555E91F-7A7E-49E5-A46A-78DEB4323C61}" dt="2023-10-24T22:56:20.115" v="11993" actId="1036"/>
          <ac:grpSpMkLst>
            <pc:docMk/>
            <pc:sldMk cId="657087098" sldId="528"/>
            <ac:grpSpMk id="14" creationId="{41A8EDC9-3EA7-CD0D-3792-947C94161CEA}"/>
          </ac:grpSpMkLst>
        </pc:grpChg>
        <pc:grpChg chg="mod">
          <ac:chgData name="John Stelling" userId="eaafbebf78cefb57" providerId="LiveId" clId="{5555E91F-7A7E-49E5-A46A-78DEB4323C61}" dt="2023-10-24T22:54:24.699" v="11694"/>
          <ac:grpSpMkLst>
            <pc:docMk/>
            <pc:sldMk cId="657087098" sldId="528"/>
            <ac:grpSpMk id="15" creationId="{03C238EA-AEAA-293A-2772-7B9C1B2799E7}"/>
          </ac:grpSpMkLst>
        </pc:grpChg>
        <pc:picChg chg="mod">
          <ac:chgData name="John Stelling" userId="eaafbebf78cefb57" providerId="LiveId" clId="{5555E91F-7A7E-49E5-A46A-78DEB4323C61}" dt="2023-10-24T22:54:24.699" v="11694"/>
          <ac:picMkLst>
            <pc:docMk/>
            <pc:sldMk cId="657087098" sldId="528"/>
            <ac:picMk id="4" creationId="{8668CAAD-35FD-7659-F214-78DB91B7EFA5}"/>
          </ac:picMkLst>
        </pc:picChg>
        <pc:picChg chg="del">
          <ac:chgData name="John Stelling" userId="eaafbebf78cefb57" providerId="LiveId" clId="{5555E91F-7A7E-49E5-A46A-78DEB4323C61}" dt="2023-10-24T19:36:32.726" v="9810" actId="478"/>
          <ac:picMkLst>
            <pc:docMk/>
            <pc:sldMk cId="657087098" sldId="528"/>
            <ac:picMk id="4" creationId="{DE0C1853-B906-1B67-1A11-3D724EE44A09}"/>
          </ac:picMkLst>
        </pc:picChg>
        <pc:picChg chg="mod">
          <ac:chgData name="John Stelling" userId="eaafbebf78cefb57" providerId="LiveId" clId="{5555E91F-7A7E-49E5-A46A-78DEB4323C61}" dt="2023-10-24T22:54:24.699" v="11694"/>
          <ac:picMkLst>
            <pc:docMk/>
            <pc:sldMk cId="657087098" sldId="528"/>
            <ac:picMk id="10" creationId="{45FD0A28-4CFC-B2BC-1CF1-890D42461A4D}"/>
          </ac:picMkLst>
        </pc:picChg>
        <pc:picChg chg="mod">
          <ac:chgData name="John Stelling" userId="eaafbebf78cefb57" providerId="LiveId" clId="{5555E91F-7A7E-49E5-A46A-78DEB4323C61}" dt="2023-10-24T22:54:24.699" v="11694"/>
          <ac:picMkLst>
            <pc:docMk/>
            <pc:sldMk cId="657087098" sldId="528"/>
            <ac:picMk id="12" creationId="{9257F236-54E1-26B4-9A52-9FAF9DDB43E6}"/>
          </ac:picMkLst>
        </pc:picChg>
        <pc:picChg chg="mod">
          <ac:chgData name="John Stelling" userId="eaafbebf78cefb57" providerId="LiveId" clId="{5555E91F-7A7E-49E5-A46A-78DEB4323C61}" dt="2023-10-24T22:54:24.699" v="11694"/>
          <ac:picMkLst>
            <pc:docMk/>
            <pc:sldMk cId="657087098" sldId="528"/>
            <ac:picMk id="17" creationId="{263B9DAD-12AA-A59F-D6C1-115D92FB4457}"/>
          </ac:picMkLst>
        </pc:picChg>
      </pc:sldChg>
      <pc:sldChg chg="modSp add del mod">
        <pc:chgData name="John Stelling" userId="eaafbebf78cefb57" providerId="LiveId" clId="{5555E91F-7A7E-49E5-A46A-78DEB4323C61}" dt="2023-10-24T22:42:22.323" v="10071" actId="2696"/>
        <pc:sldMkLst>
          <pc:docMk/>
          <pc:sldMk cId="968353603" sldId="529"/>
        </pc:sldMkLst>
        <pc:spChg chg="mod">
          <ac:chgData name="John Stelling" userId="eaafbebf78cefb57" providerId="LiveId" clId="{5555E91F-7A7E-49E5-A46A-78DEB4323C61}" dt="2023-10-24T22:40:28.834" v="9889" actId="313"/>
          <ac:spMkLst>
            <pc:docMk/>
            <pc:sldMk cId="968353603" sldId="529"/>
            <ac:spMk id="2" creationId="{9FABA285-A1FD-EA73-45D4-A6D972AE6329}"/>
          </ac:spMkLst>
        </pc:spChg>
        <pc:spChg chg="mod">
          <ac:chgData name="John Stelling" userId="eaafbebf78cefb57" providerId="LiveId" clId="{5555E91F-7A7E-49E5-A46A-78DEB4323C61}" dt="2023-10-24T22:41:58.247" v="10070" actId="20577"/>
          <ac:spMkLst>
            <pc:docMk/>
            <pc:sldMk cId="968353603" sldId="529"/>
            <ac:spMk id="3" creationId="{131FDBBF-7AE3-1874-8B5E-25E64D4BA4CD}"/>
          </ac:spMkLst>
        </pc:spChg>
      </pc:sldChg>
      <pc:sldChg chg="addSp delSp modSp add mod modAnim">
        <pc:chgData name="John Stelling" userId="eaafbebf78cefb57" providerId="LiveId" clId="{5555E91F-7A7E-49E5-A46A-78DEB4323C61}" dt="2023-10-25T00:07:12.333" v="15169" actId="20577"/>
        <pc:sldMkLst>
          <pc:docMk/>
          <pc:sldMk cId="2180722552" sldId="529"/>
        </pc:sldMkLst>
        <pc:spChg chg="mod">
          <ac:chgData name="John Stelling" userId="eaafbebf78cefb57" providerId="LiveId" clId="{5555E91F-7A7E-49E5-A46A-78DEB4323C61}" dt="2023-10-24T23:31:56.448" v="14042" actId="1035"/>
          <ac:spMkLst>
            <pc:docMk/>
            <pc:sldMk cId="2180722552" sldId="529"/>
            <ac:spMk id="2" creationId="{9FABA285-A1FD-EA73-45D4-A6D972AE6329}"/>
          </ac:spMkLst>
        </pc:spChg>
        <pc:spChg chg="mod">
          <ac:chgData name="John Stelling" userId="eaafbebf78cefb57" providerId="LiveId" clId="{5555E91F-7A7E-49E5-A46A-78DEB4323C61}" dt="2023-10-25T00:07:12.333" v="15169" actId="20577"/>
          <ac:spMkLst>
            <pc:docMk/>
            <pc:sldMk cId="2180722552" sldId="529"/>
            <ac:spMk id="3" creationId="{131FDBBF-7AE3-1874-8B5E-25E64D4BA4CD}"/>
          </ac:spMkLst>
        </pc:spChg>
        <pc:spChg chg="mod">
          <ac:chgData name="John Stelling" userId="eaafbebf78cefb57" providerId="LiveId" clId="{5555E91F-7A7E-49E5-A46A-78DEB4323C61}" dt="2023-10-25T00:05:34.711" v="15143" actId="164"/>
          <ac:spMkLst>
            <pc:docMk/>
            <pc:sldMk cId="2180722552" sldId="529"/>
            <ac:spMk id="12" creationId="{BA897E98-37C1-C011-5648-106D77D9E578}"/>
          </ac:spMkLst>
        </pc:spChg>
        <pc:spChg chg="mod">
          <ac:chgData name="John Stelling" userId="eaafbebf78cefb57" providerId="LiveId" clId="{5555E91F-7A7E-49E5-A46A-78DEB4323C61}" dt="2023-10-25T00:05:41.526" v="15144" actId="164"/>
          <ac:spMkLst>
            <pc:docMk/>
            <pc:sldMk cId="2180722552" sldId="529"/>
            <ac:spMk id="13" creationId="{1AA978D6-47D5-D1FC-4C86-E57172D4D057}"/>
          </ac:spMkLst>
        </pc:spChg>
        <pc:grpChg chg="add mod">
          <ac:chgData name="John Stelling" userId="eaafbebf78cefb57" providerId="LiveId" clId="{5555E91F-7A7E-49E5-A46A-78DEB4323C61}" dt="2023-10-25T00:05:34.711" v="15143" actId="164"/>
          <ac:grpSpMkLst>
            <pc:docMk/>
            <pc:sldMk cId="2180722552" sldId="529"/>
            <ac:grpSpMk id="4" creationId="{400061E5-8C3B-98AE-8838-33B0C9A4E315}"/>
          </ac:grpSpMkLst>
        </pc:grpChg>
        <pc:grpChg chg="add mod">
          <ac:chgData name="John Stelling" userId="eaafbebf78cefb57" providerId="LiveId" clId="{5555E91F-7A7E-49E5-A46A-78DEB4323C61}" dt="2023-10-25T00:05:47.720" v="15146" actId="1076"/>
          <ac:grpSpMkLst>
            <pc:docMk/>
            <pc:sldMk cId="2180722552" sldId="529"/>
            <ac:grpSpMk id="5" creationId="{6129308C-90ED-2683-58F9-863A0B8ACDD9}"/>
          </ac:grpSpMkLst>
        </pc:grpChg>
        <pc:picChg chg="add del mod">
          <ac:chgData name="John Stelling" userId="eaafbebf78cefb57" providerId="LiveId" clId="{5555E91F-7A7E-49E5-A46A-78DEB4323C61}" dt="2023-10-24T23:30:41.484" v="13777" actId="478"/>
          <ac:picMkLst>
            <pc:docMk/>
            <pc:sldMk cId="2180722552" sldId="529"/>
            <ac:picMk id="5" creationId="{F668154A-EDB6-0B69-6CFD-2E74DF2688B9}"/>
          </ac:picMkLst>
        </pc:picChg>
        <pc:picChg chg="del">
          <ac:chgData name="John Stelling" userId="eaafbebf78cefb57" providerId="LiveId" clId="{5555E91F-7A7E-49E5-A46A-78DEB4323C61}" dt="2023-10-24T23:28:02.856" v="13603" actId="478"/>
          <ac:picMkLst>
            <pc:docMk/>
            <pc:sldMk cId="2180722552" sldId="529"/>
            <ac:picMk id="7" creationId="{D542B2A1-3623-9CBD-1A24-3A65DB0B0773}"/>
          </ac:picMkLst>
        </pc:picChg>
        <pc:picChg chg="add mod">
          <ac:chgData name="John Stelling" userId="eaafbebf78cefb57" providerId="LiveId" clId="{5555E91F-7A7E-49E5-A46A-78DEB4323C61}" dt="2023-10-25T00:05:41.526" v="15144" actId="164"/>
          <ac:picMkLst>
            <pc:docMk/>
            <pc:sldMk cId="2180722552" sldId="529"/>
            <ac:picMk id="8" creationId="{749EA04A-5C80-EBEF-3D8D-44688784A677}"/>
          </ac:picMkLst>
        </pc:picChg>
        <pc:picChg chg="add mod">
          <ac:chgData name="John Stelling" userId="eaafbebf78cefb57" providerId="LiveId" clId="{5555E91F-7A7E-49E5-A46A-78DEB4323C61}" dt="2023-10-25T00:05:34.711" v="15143" actId="164"/>
          <ac:picMkLst>
            <pc:docMk/>
            <pc:sldMk cId="2180722552" sldId="529"/>
            <ac:picMk id="10" creationId="{44E9AC83-74D6-0B72-93B1-B69D1D5DD0CD}"/>
          </ac:picMkLst>
        </pc:picChg>
        <pc:picChg chg="del">
          <ac:chgData name="John Stelling" userId="eaafbebf78cefb57" providerId="LiveId" clId="{5555E91F-7A7E-49E5-A46A-78DEB4323C61}" dt="2023-10-24T23:28:04.654" v="13604" actId="478"/>
          <ac:picMkLst>
            <pc:docMk/>
            <pc:sldMk cId="2180722552" sldId="529"/>
            <ac:picMk id="11" creationId="{049679E1-BD76-A2C8-2506-DB2463E9CCE0}"/>
          </ac:picMkLst>
        </pc:picChg>
      </pc:sldChg>
      <pc:sldChg chg="modSp new del mod">
        <pc:chgData name="John Stelling" userId="eaafbebf78cefb57" providerId="LiveId" clId="{5555E91F-7A7E-49E5-A46A-78DEB4323C61}" dt="2023-10-24T23:04:05.177" v="12388" actId="2696"/>
        <pc:sldMkLst>
          <pc:docMk/>
          <pc:sldMk cId="213295566" sldId="530"/>
        </pc:sldMkLst>
        <pc:spChg chg="mod">
          <ac:chgData name="John Stelling" userId="eaafbebf78cefb57" providerId="LiveId" clId="{5555E91F-7A7E-49E5-A46A-78DEB4323C61}" dt="2023-10-24T22:51:31.013" v="11543" actId="14100"/>
          <ac:spMkLst>
            <pc:docMk/>
            <pc:sldMk cId="213295566" sldId="530"/>
            <ac:spMk id="2" creationId="{1D7D4A81-0526-87FC-693D-0543984F94D9}"/>
          </ac:spMkLst>
        </pc:spChg>
        <pc:spChg chg="mod">
          <ac:chgData name="John Stelling" userId="eaafbebf78cefb57" providerId="LiveId" clId="{5555E91F-7A7E-49E5-A46A-78DEB4323C61}" dt="2023-10-24T22:52:39.196" v="11688" actId="313"/>
          <ac:spMkLst>
            <pc:docMk/>
            <pc:sldMk cId="213295566" sldId="530"/>
            <ac:spMk id="3" creationId="{992F409C-0449-F92F-BFCB-D12BF3D0935E}"/>
          </ac:spMkLst>
        </pc:spChg>
      </pc:sldChg>
      <pc:sldChg chg="addSp modSp add mod modAnim">
        <pc:chgData name="John Stelling" userId="eaafbebf78cefb57" providerId="LiveId" clId="{5555E91F-7A7E-49E5-A46A-78DEB4323C61}" dt="2023-10-25T00:04:41.119" v="15141" actId="1036"/>
        <pc:sldMkLst>
          <pc:docMk/>
          <pc:sldMk cId="585384382" sldId="530"/>
        </pc:sldMkLst>
        <pc:spChg chg="mod">
          <ac:chgData name="John Stelling" userId="eaafbebf78cefb57" providerId="LiveId" clId="{5555E91F-7A7E-49E5-A46A-78DEB4323C61}" dt="2023-10-25T00:04:10.715" v="15000" actId="1037"/>
          <ac:spMkLst>
            <pc:docMk/>
            <pc:sldMk cId="585384382" sldId="530"/>
            <ac:spMk id="2" creationId="{1D7D4A81-0526-87FC-693D-0543984F94D9}"/>
          </ac:spMkLst>
        </pc:spChg>
        <pc:spChg chg="mod">
          <ac:chgData name="John Stelling" userId="eaafbebf78cefb57" providerId="LiveId" clId="{5555E91F-7A7E-49E5-A46A-78DEB4323C61}" dt="2023-10-25T00:04:24.555" v="15065" actId="1038"/>
          <ac:spMkLst>
            <pc:docMk/>
            <pc:sldMk cId="585384382" sldId="530"/>
            <ac:spMk id="3" creationId="{992F409C-0449-F92F-BFCB-D12BF3D0935E}"/>
          </ac:spMkLst>
        </pc:spChg>
        <pc:spChg chg="add mod">
          <ac:chgData name="John Stelling" userId="eaafbebf78cefb57" providerId="LiveId" clId="{5555E91F-7A7E-49E5-A46A-78DEB4323C61}" dt="2023-10-25T00:04:41.119" v="15141" actId="1036"/>
          <ac:spMkLst>
            <pc:docMk/>
            <pc:sldMk cId="585384382" sldId="530"/>
            <ac:spMk id="4" creationId="{261CC1ED-5156-C3C3-9684-F278C185A491}"/>
          </ac:spMkLst>
        </pc:spChg>
      </pc:sldChg>
      <pc:sldChg chg="addSp delSp modSp add mod delAnim modAnim">
        <pc:chgData name="John Stelling" userId="eaafbebf78cefb57" providerId="LiveId" clId="{5555E91F-7A7E-49E5-A46A-78DEB4323C61}" dt="2023-10-25T00:01:45.448" v="14846"/>
        <pc:sldMkLst>
          <pc:docMk/>
          <pc:sldMk cId="3715113424" sldId="531"/>
        </pc:sldMkLst>
        <pc:spChg chg="mod">
          <ac:chgData name="John Stelling" userId="eaafbebf78cefb57" providerId="LiveId" clId="{5555E91F-7A7E-49E5-A46A-78DEB4323C61}" dt="2023-10-24T23:11:50.913" v="13183" actId="1036"/>
          <ac:spMkLst>
            <pc:docMk/>
            <pc:sldMk cId="3715113424" sldId="531"/>
            <ac:spMk id="2" creationId="{55F42352-0F9B-4081-5F94-200303BA3A35}"/>
          </ac:spMkLst>
        </pc:spChg>
        <pc:spChg chg="add del mod">
          <ac:chgData name="John Stelling" userId="eaafbebf78cefb57" providerId="LiveId" clId="{5555E91F-7A7E-49E5-A46A-78DEB4323C61}" dt="2023-10-24T23:04:19.013" v="12394" actId="478"/>
          <ac:spMkLst>
            <pc:docMk/>
            <pc:sldMk cId="3715113424" sldId="531"/>
            <ac:spMk id="4" creationId="{29D7B2C8-24CF-0809-A1F7-72E2969F798E}"/>
          </ac:spMkLst>
        </pc:spChg>
        <pc:spChg chg="add mod">
          <ac:chgData name="John Stelling" userId="eaafbebf78cefb57" providerId="LiveId" clId="{5555E91F-7A7E-49E5-A46A-78DEB4323C61}" dt="2023-10-25T00:01:26.858" v="14844" actId="164"/>
          <ac:spMkLst>
            <pc:docMk/>
            <pc:sldMk cId="3715113424" sldId="531"/>
            <ac:spMk id="17" creationId="{E6A94E67-D273-AC3D-40CF-9BA1408E74AF}"/>
          </ac:spMkLst>
        </pc:spChg>
        <pc:spChg chg="add mod">
          <ac:chgData name="John Stelling" userId="eaafbebf78cefb57" providerId="LiveId" clId="{5555E91F-7A7E-49E5-A46A-78DEB4323C61}" dt="2023-10-25T00:01:42.906" v="14845" actId="164"/>
          <ac:spMkLst>
            <pc:docMk/>
            <pc:sldMk cId="3715113424" sldId="531"/>
            <ac:spMk id="18" creationId="{FC1CFFEF-7587-752E-1908-8E89E825EEAD}"/>
          </ac:spMkLst>
        </pc:spChg>
        <pc:spChg chg="add mod">
          <ac:chgData name="John Stelling" userId="eaafbebf78cefb57" providerId="LiveId" clId="{5555E91F-7A7E-49E5-A46A-78DEB4323C61}" dt="2023-10-25T00:01:26.858" v="14844" actId="164"/>
          <ac:spMkLst>
            <pc:docMk/>
            <pc:sldMk cId="3715113424" sldId="531"/>
            <ac:spMk id="27" creationId="{A6CCD416-3F36-2BA0-D410-A558C4F90D7D}"/>
          </ac:spMkLst>
        </pc:spChg>
        <pc:spChg chg="add mod">
          <ac:chgData name="John Stelling" userId="eaafbebf78cefb57" providerId="LiveId" clId="{5555E91F-7A7E-49E5-A46A-78DEB4323C61}" dt="2023-10-25T00:01:26.858" v="14844" actId="164"/>
          <ac:spMkLst>
            <pc:docMk/>
            <pc:sldMk cId="3715113424" sldId="531"/>
            <ac:spMk id="28" creationId="{39BB9CB6-73CE-85CD-11DD-E7CAB7EBBD42}"/>
          </ac:spMkLst>
        </pc:spChg>
        <pc:grpChg chg="add mod">
          <ac:chgData name="John Stelling" userId="eaafbebf78cefb57" providerId="LiveId" clId="{5555E91F-7A7E-49E5-A46A-78DEB4323C61}" dt="2023-10-25T00:01:26.858" v="14844" actId="164"/>
          <ac:grpSpMkLst>
            <pc:docMk/>
            <pc:sldMk cId="3715113424" sldId="531"/>
            <ac:grpSpMk id="3" creationId="{EEABCF46-E9C1-D6FA-3EF6-3317D484E1FA}"/>
          </ac:grpSpMkLst>
        </pc:grpChg>
        <pc:grpChg chg="add mod">
          <ac:chgData name="John Stelling" userId="eaafbebf78cefb57" providerId="LiveId" clId="{5555E91F-7A7E-49E5-A46A-78DEB4323C61}" dt="2023-10-25T00:01:42.906" v="14845" actId="164"/>
          <ac:grpSpMkLst>
            <pc:docMk/>
            <pc:sldMk cId="3715113424" sldId="531"/>
            <ac:grpSpMk id="4" creationId="{FEB2C065-4BBE-8838-CC35-D6F25DF36B52}"/>
          </ac:grpSpMkLst>
        </pc:grpChg>
        <pc:picChg chg="del">
          <ac:chgData name="John Stelling" userId="eaafbebf78cefb57" providerId="LiveId" clId="{5555E91F-7A7E-49E5-A46A-78DEB4323C61}" dt="2023-10-24T23:04:17.291" v="12393" actId="478"/>
          <ac:picMkLst>
            <pc:docMk/>
            <pc:sldMk cId="3715113424" sldId="531"/>
            <ac:picMk id="5" creationId="{85FE74C5-F6AD-30CC-1C1B-2B78B596AA61}"/>
          </ac:picMkLst>
        </pc:picChg>
        <pc:picChg chg="del">
          <ac:chgData name="John Stelling" userId="eaafbebf78cefb57" providerId="LiveId" clId="{5555E91F-7A7E-49E5-A46A-78DEB4323C61}" dt="2023-10-24T23:04:17.291" v="12393" actId="478"/>
          <ac:picMkLst>
            <pc:docMk/>
            <pc:sldMk cId="3715113424" sldId="531"/>
            <ac:picMk id="7" creationId="{641AE666-78F7-B970-71D4-E254C2E78F2C}"/>
          </ac:picMkLst>
        </pc:picChg>
        <pc:picChg chg="del">
          <ac:chgData name="John Stelling" userId="eaafbebf78cefb57" providerId="LiveId" clId="{5555E91F-7A7E-49E5-A46A-78DEB4323C61}" dt="2023-10-24T23:04:17.291" v="12393" actId="478"/>
          <ac:picMkLst>
            <pc:docMk/>
            <pc:sldMk cId="3715113424" sldId="531"/>
            <ac:picMk id="8" creationId="{E1085D32-5854-8482-3CDE-45DEA0CC48D6}"/>
          </ac:picMkLst>
        </pc:picChg>
        <pc:picChg chg="add del">
          <ac:chgData name="John Stelling" userId="eaafbebf78cefb57" providerId="LiveId" clId="{5555E91F-7A7E-49E5-A46A-78DEB4323C61}" dt="2023-10-24T23:04:51.106" v="12396" actId="478"/>
          <ac:picMkLst>
            <pc:docMk/>
            <pc:sldMk cId="3715113424" sldId="531"/>
            <ac:picMk id="9" creationId="{6F33277C-5A08-5680-3272-08134ED7D17F}"/>
          </ac:picMkLst>
        </pc:picChg>
        <pc:picChg chg="del mod">
          <ac:chgData name="John Stelling" userId="eaafbebf78cefb57" providerId="LiveId" clId="{5555E91F-7A7E-49E5-A46A-78DEB4323C61}" dt="2023-10-24T23:04:17.291" v="12393" actId="478"/>
          <ac:picMkLst>
            <pc:docMk/>
            <pc:sldMk cId="3715113424" sldId="531"/>
            <ac:picMk id="11" creationId="{D28A781E-2718-DD29-F8E0-FB05E70FFCB2}"/>
          </ac:picMkLst>
        </pc:picChg>
        <pc:picChg chg="add mod">
          <ac:chgData name="John Stelling" userId="eaafbebf78cefb57" providerId="LiveId" clId="{5555E91F-7A7E-49E5-A46A-78DEB4323C61}" dt="2023-10-25T00:01:26.858" v="14844" actId="164"/>
          <ac:picMkLst>
            <pc:docMk/>
            <pc:sldMk cId="3715113424" sldId="531"/>
            <ac:picMk id="12" creationId="{6B614753-461B-26E7-E77C-F0B1A0A13B54}"/>
          </ac:picMkLst>
        </pc:picChg>
        <pc:picChg chg="add del">
          <ac:chgData name="John Stelling" userId="eaafbebf78cefb57" providerId="LiveId" clId="{5555E91F-7A7E-49E5-A46A-78DEB4323C61}" dt="2023-10-24T23:05:27.691" v="12433" actId="22"/>
          <ac:picMkLst>
            <pc:docMk/>
            <pc:sldMk cId="3715113424" sldId="531"/>
            <ac:picMk id="14" creationId="{F13FC68A-635B-A2AC-E638-95B132F56E30}"/>
          </ac:picMkLst>
        </pc:picChg>
        <pc:picChg chg="add mod">
          <ac:chgData name="John Stelling" userId="eaafbebf78cefb57" providerId="LiveId" clId="{5555E91F-7A7E-49E5-A46A-78DEB4323C61}" dt="2023-10-25T00:01:26.858" v="14844" actId="164"/>
          <ac:picMkLst>
            <pc:docMk/>
            <pc:sldMk cId="3715113424" sldId="531"/>
            <ac:picMk id="16" creationId="{3CC5C5A9-635F-B3B1-5E1E-C36B57C5A0B1}"/>
          </ac:picMkLst>
        </pc:picChg>
        <pc:picChg chg="del">
          <ac:chgData name="John Stelling" userId="eaafbebf78cefb57" providerId="LiveId" clId="{5555E91F-7A7E-49E5-A46A-78DEB4323C61}" dt="2023-10-24T23:04:17.291" v="12393" actId="478"/>
          <ac:picMkLst>
            <pc:docMk/>
            <pc:sldMk cId="3715113424" sldId="531"/>
            <ac:picMk id="19" creationId="{8F30437D-D9C9-DE4F-74AA-BE23508AF9EE}"/>
          </ac:picMkLst>
        </pc:picChg>
        <pc:picChg chg="del">
          <ac:chgData name="John Stelling" userId="eaafbebf78cefb57" providerId="LiveId" clId="{5555E91F-7A7E-49E5-A46A-78DEB4323C61}" dt="2023-10-24T23:04:17.291" v="12393" actId="478"/>
          <ac:picMkLst>
            <pc:docMk/>
            <pc:sldMk cId="3715113424" sldId="531"/>
            <ac:picMk id="21" creationId="{1897B801-EAAD-1667-265D-9CEE6BC65860}"/>
          </ac:picMkLst>
        </pc:picChg>
        <pc:picChg chg="add mod">
          <ac:chgData name="John Stelling" userId="eaafbebf78cefb57" providerId="LiveId" clId="{5555E91F-7A7E-49E5-A46A-78DEB4323C61}" dt="2023-10-25T00:01:42.906" v="14845" actId="164"/>
          <ac:picMkLst>
            <pc:docMk/>
            <pc:sldMk cId="3715113424" sldId="531"/>
            <ac:picMk id="22" creationId="{2F2834DE-FE6E-09EC-EE98-A50BFAAAD594}"/>
          </ac:picMkLst>
        </pc:picChg>
        <pc:picChg chg="del">
          <ac:chgData name="John Stelling" userId="eaafbebf78cefb57" providerId="LiveId" clId="{5555E91F-7A7E-49E5-A46A-78DEB4323C61}" dt="2023-10-24T23:04:17.291" v="12393" actId="478"/>
          <ac:picMkLst>
            <pc:docMk/>
            <pc:sldMk cId="3715113424" sldId="531"/>
            <ac:picMk id="23" creationId="{022754D1-6E5F-053E-F5ED-6B86C4947573}"/>
          </ac:picMkLst>
        </pc:picChg>
        <pc:picChg chg="del">
          <ac:chgData name="John Stelling" userId="eaafbebf78cefb57" providerId="LiveId" clId="{5555E91F-7A7E-49E5-A46A-78DEB4323C61}" dt="2023-10-24T23:04:17.291" v="12393" actId="478"/>
          <ac:picMkLst>
            <pc:docMk/>
            <pc:sldMk cId="3715113424" sldId="531"/>
            <ac:picMk id="25" creationId="{A870AF6D-B1A8-158E-5E8F-294748F993B0}"/>
          </ac:picMkLst>
        </pc:picChg>
        <pc:picChg chg="add mod">
          <ac:chgData name="John Stelling" userId="eaafbebf78cefb57" providerId="LiveId" clId="{5555E91F-7A7E-49E5-A46A-78DEB4323C61}" dt="2023-10-25T00:01:42.906" v="14845" actId="164"/>
          <ac:picMkLst>
            <pc:docMk/>
            <pc:sldMk cId="3715113424" sldId="531"/>
            <ac:picMk id="26" creationId="{56C08D6D-CC92-A67B-DE7F-A0C801A40E0F}"/>
          </ac:picMkLst>
        </pc:picChg>
      </pc:sldChg>
      <pc:sldChg chg="addSp delSp modSp add mod modAnim">
        <pc:chgData name="John Stelling" userId="eaafbebf78cefb57" providerId="LiveId" clId="{5555E91F-7A7E-49E5-A46A-78DEB4323C61}" dt="2023-10-25T16:36:56.653" v="15317" actId="20577"/>
        <pc:sldMkLst>
          <pc:docMk/>
          <pc:sldMk cId="1695898839" sldId="532"/>
        </pc:sldMkLst>
        <pc:spChg chg="mod">
          <ac:chgData name="John Stelling" userId="eaafbebf78cefb57" providerId="LiveId" clId="{5555E91F-7A7E-49E5-A46A-78DEB4323C61}" dt="2023-10-24T23:45:49.604" v="14508" actId="20577"/>
          <ac:spMkLst>
            <pc:docMk/>
            <pc:sldMk cId="1695898839" sldId="532"/>
            <ac:spMk id="2" creationId="{E9B5B55E-450D-8A8B-AB59-989FB6176F90}"/>
          </ac:spMkLst>
        </pc:spChg>
        <pc:spChg chg="mod">
          <ac:chgData name="John Stelling" userId="eaafbebf78cefb57" providerId="LiveId" clId="{5555E91F-7A7E-49E5-A46A-78DEB4323C61}" dt="2023-10-25T16:36:56.653" v="15317" actId="20577"/>
          <ac:spMkLst>
            <pc:docMk/>
            <pc:sldMk cId="1695898839" sldId="532"/>
            <ac:spMk id="3" creationId="{68AEB3DF-3A7B-C1CA-03C8-F7515EBC02B9}"/>
          </ac:spMkLst>
        </pc:spChg>
        <pc:picChg chg="add del mod">
          <ac:chgData name="John Stelling" userId="eaafbebf78cefb57" providerId="LiveId" clId="{5555E91F-7A7E-49E5-A46A-78DEB4323C61}" dt="2023-10-24T23:45:23.188" v="14497" actId="478"/>
          <ac:picMkLst>
            <pc:docMk/>
            <pc:sldMk cId="1695898839" sldId="532"/>
            <ac:picMk id="5" creationId="{DBB9C0FC-2A17-70DA-B185-FA5629259C0C}"/>
          </ac:picMkLst>
        </pc:picChg>
        <pc:picChg chg="add mod">
          <ac:chgData name="John Stelling" userId="eaafbebf78cefb57" providerId="LiveId" clId="{5555E91F-7A7E-49E5-A46A-78DEB4323C61}" dt="2023-10-24T23:50:38.343" v="14785" actId="1037"/>
          <ac:picMkLst>
            <pc:docMk/>
            <pc:sldMk cId="1695898839" sldId="532"/>
            <ac:picMk id="7" creationId="{492E55E3-83BE-5501-13E5-A8E2C0345E24}"/>
          </ac:picMkLst>
        </pc:picChg>
      </pc:sldChg>
      <pc:sldChg chg="delSp modSp new mod">
        <pc:chgData name="John Stelling" userId="eaafbebf78cefb57" providerId="LiveId" clId="{5555E91F-7A7E-49E5-A46A-78DEB4323C61}" dt="2023-10-25T00:09:15.672" v="15222" actId="478"/>
        <pc:sldMkLst>
          <pc:docMk/>
          <pc:sldMk cId="1386061977" sldId="533"/>
        </pc:sldMkLst>
        <pc:spChg chg="mod">
          <ac:chgData name="John Stelling" userId="eaafbebf78cefb57" providerId="LiveId" clId="{5555E91F-7A7E-49E5-A46A-78DEB4323C61}" dt="2023-10-25T00:09:10.860" v="15221" actId="20577"/>
          <ac:spMkLst>
            <pc:docMk/>
            <pc:sldMk cId="1386061977" sldId="533"/>
            <ac:spMk id="2" creationId="{C86CA945-C7DE-52B2-6EAE-4E8C08E13527}"/>
          </ac:spMkLst>
        </pc:spChg>
        <pc:spChg chg="del">
          <ac:chgData name="John Stelling" userId="eaafbebf78cefb57" providerId="LiveId" clId="{5555E91F-7A7E-49E5-A46A-78DEB4323C61}" dt="2023-10-25T00:09:15.672" v="15222" actId="478"/>
          <ac:spMkLst>
            <pc:docMk/>
            <pc:sldMk cId="1386061977" sldId="533"/>
            <ac:spMk id="3" creationId="{A28E82A5-45A7-A9F4-7C3F-8C2DD1125689}"/>
          </ac:spMkLst>
        </pc:spChg>
      </pc:sldChg>
      <pc:sldMasterChg chg="modSldLayout">
        <pc:chgData name="John Stelling" userId="eaafbebf78cefb57" providerId="LiveId" clId="{5555E91F-7A7E-49E5-A46A-78DEB4323C61}" dt="2023-10-24T17:32:59.272" v="1284" actId="478"/>
        <pc:sldMasterMkLst>
          <pc:docMk/>
          <pc:sldMasterMk cId="2696160913" sldId="2147483662"/>
        </pc:sldMasterMkLst>
        <pc:sldLayoutChg chg="delSp mod">
          <pc:chgData name="John Stelling" userId="eaafbebf78cefb57" providerId="LiveId" clId="{5555E91F-7A7E-49E5-A46A-78DEB4323C61}" dt="2023-10-24T17:32:59.272" v="1284" actId="478"/>
          <pc:sldLayoutMkLst>
            <pc:docMk/>
            <pc:sldMasterMk cId="2696160913" sldId="2147483662"/>
            <pc:sldLayoutMk cId="866961304" sldId="2147483664"/>
          </pc:sldLayoutMkLst>
          <pc:picChg chg="del">
            <ac:chgData name="John Stelling" userId="eaafbebf78cefb57" providerId="LiveId" clId="{5555E91F-7A7E-49E5-A46A-78DEB4323C61}" dt="2023-10-24T17:32:59.272" v="1284" actId="478"/>
            <ac:picMkLst>
              <pc:docMk/>
              <pc:sldMasterMk cId="2696160913" sldId="2147483662"/>
              <pc:sldLayoutMk cId="866961304" sldId="2147483664"/>
              <ac:picMk id="12" creationId="{BFC60A08-6F8D-7201-4504-A5348EA1A35C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B1710-4D0F-42FB-8C16-741FECAC6B0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F95F6-852F-4DC2-93DD-4156080FD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3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741181E-7137-40BE-8739-8B1B2A5704A6}" type="slidenum">
              <a:rPr lang="en-GB" altLang="en-US"/>
              <a:pPr algn="r" eaLnBrk="1" hangingPunct="1"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108A05-E785-ACCC-9E32-4A39A1A6A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2DE49F-D2DB-1730-59BB-8165CC32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0FAD1-14C2-9CEF-4D73-F2255D98F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1CCDE-79F0-909F-4CE6-5ACFD1D1B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12416-7968-7D95-D238-15C722234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27C74-41CD-F356-4688-42255CB1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6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3209-EE5B-4212-7C93-1FF560FF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198CB-BA39-CB30-8AFE-4112C6E7A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4D995-F1B6-A8A7-396D-634124C10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B4D0F-14E7-4F8E-760D-DCF9BD2A0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EB7E4-7955-0F24-C2A6-502F2E74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8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4B81BF-32E1-BFBD-2454-99717FA26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A7DA94-C224-B8D6-A236-E9693800E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3C58F-7500-8BE9-6AE1-8430C8616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C6DC5-6D29-D84A-8FDF-8E229024F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0395F-DFB5-68BD-6312-3903C4E6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24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AC1F-6A42-4092-7097-6C0D2F5C0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89770-24BD-7B32-26FE-2A2F90E88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D9C85-8B1A-5533-0F79-EBE1F36E1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1C7CD-E165-9D0F-C3C9-7BD8E546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1B980-9C9A-0DBD-D39B-26A95F6C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83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B473B-9A62-234F-855C-01BF2ABD4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93F52-D147-E3FB-049E-A4E4D0AED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3091C-77EC-48BD-71B6-38D307C3C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59135-9379-65C7-B6CB-0D007FC7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2C8A0-B708-FA84-899A-0B894916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37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DD7AC-A6E4-472B-E3B6-3CD65FC0B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7B431-63AC-4191-1DB1-2BBD17801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4E9DD-7A30-7A4B-57A9-B5458ACE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4AF8F-8C24-F56C-D19F-E0B5779F3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4EB1D-F553-7ED5-23B6-7DE4448A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94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4350-1BB2-B78F-5D17-49EB6769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11334-5864-494D-0FBE-88154B632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52E14-B349-0ED6-2A89-A7373852E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3D2A3-5305-B24E-AA9D-EE7A37C4D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C79C9-664C-BC15-21B0-6850EF4A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A178C-602D-EBC6-5FCA-445327DAB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89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CED1A-997B-B169-9A8B-ED94492B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5DF65-191D-5152-0FBA-5131AE822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FC714-B9F9-0A99-9D59-735F9E9B4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DDA03-475D-DC00-26DB-B528C25B7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5511C5-7056-EC71-CB1D-7A58704BE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2F02BE-929D-8E8E-AFFF-3C741668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5ADEA2-7DE0-3C40-9D81-1FFF78ED1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FBA379-2F61-1CFC-22C8-4E19D209F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1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D71D9-F858-44C2-E87C-5897BD095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E7E633-9E4A-AD8B-D204-8BF3D67F8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9E987-5F05-9E89-6166-EF8EE4F25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65867-8FCD-EA25-4D7D-1CB8B0B3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62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72E1F9-D120-12DA-8D1F-210D6E09B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73AC3-9C5B-EB5B-A9D2-FAF64F57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5F45F-21FC-A846-82E0-29331CFA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09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B5A97-BCFF-810C-9EC7-A2E5CA66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B9C0-0AF0-F01C-9FFC-1030E0153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3665A-90E2-DE05-A0BB-AB1CC20AE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E9A77-BA68-6CA6-F75D-703E7E737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06E08-F26D-9DC6-E77C-C895F4C5A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B67A7-3314-CB17-4275-E4A117FE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3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93E6-1843-5A1C-A2A9-EAE2AB5B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63670-74BF-D72B-F5BD-609BB5677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0BD3E-3D5B-A116-029F-58DDD9D4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DF66C-5EAB-C4BA-F76F-F3E28628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09457-F9C9-C9C9-9687-7B60008A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61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E8884-AFF6-9B3F-6087-CA893F42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DFF682-443B-F0A4-C7C2-A096CBE94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96829-E0D2-0D59-0EEB-0CC9991D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833A7-00B9-AFCC-F219-58C1FEB19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6A739-E3CA-6383-8EE3-AC1F4AF5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85966-57C5-4034-DF90-45FF241F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828AA-AABD-0708-3B2E-75308C74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3A345-DF40-0199-01F9-CC2DC54FB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DDF78-F0CD-1377-5BB4-176F0CFD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38ACB-EEF1-49B9-362D-1E0BACF5E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1F3B4-5425-4A46-9E45-BF9BF483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09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0DB2DD-5CE4-CD9E-FFEB-826BC02B79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C8368-DB14-72D5-FC12-4176BD645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18666-BF6F-DBF5-B8F1-0A6B21377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13938-437D-46C7-1DBD-73B6E2EE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48495-A088-CB0D-1F7D-EC35398F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6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A2523-EBF7-9616-D7CE-63E279BE6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FF80A-AA17-5528-3CAF-547FFB76C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D014C-F852-2238-21B2-12E33477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180E3-55D1-3236-CB99-BA0BC8058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D0728-9E76-8F3B-183D-2F1B07C9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0B35-A1E7-F38E-798E-565EA0FBA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AEF2A-A861-8176-DC33-153105A80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055F9-1B10-8D03-86DE-4E034E844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A3FAA-7A82-E48B-B3A4-E91419FF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2DE65-E583-E43D-605F-32FA0749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1C77A-DCDA-E9B5-624E-40CA6EBB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7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F0E0-DDC1-5084-9D7A-A709F504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15DEC-1835-7A64-D7F5-39359AD11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8BE9E-03EE-7DBA-3160-28E6D7359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7F7686-2D21-7734-0406-DEED8C2F9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3B258-8E26-0BAF-7D15-4ABABA978A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E0988B-E0B1-AEE8-40D0-09F2611F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A1B570-C127-33E9-C64A-6184AAAEA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C191D7-7DAE-FE1D-5555-724BEDE4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0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D23C-BD08-74E8-BB0F-A0BAFE599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1C122-6F05-BEC9-7655-6FB5F711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A3F04-8C13-957E-CD9E-10CC00F7D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22867-DC8F-12D4-2A82-733DF33A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A2BE2C-2315-2D9A-4318-83F3ADFB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D2782-ED6D-93EF-324F-9768EEDA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00E0F-3A6A-0DF1-CDCE-AF553D99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1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A627B-3126-3D7F-4C33-6D9E50BB3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2CE60-7F33-09BB-860C-B14CE63B1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9F44E-7BA2-57CD-C152-1A2F55B09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83C28-7757-3593-D23B-E6187D33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30523-5114-05C9-0351-C2C18AC36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47AF2-0642-1CFA-682A-D115BAC7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6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1971-BC1C-7BA9-6C03-5DC20FF0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C5788-22FE-40C5-7309-AB235A649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32D27-10B6-9F86-7480-8FDA666A8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006CE-D784-B866-6DD2-E97CF5E7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2D543-85E9-B3D1-5A9B-1B3FC19F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320FC-84B0-3CF8-70A6-A8F0203B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4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D8B622-C656-4160-6819-64315D264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06A3B-A4DD-6E93-2282-9A766853A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10049-F7CF-2FF2-4A14-31019DA70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B4BA0-C2A3-498F-8DD4-ABB21F708F2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EE413-2339-691C-8CFA-9A4FAC1A0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3694A-CF48-ABCE-13C2-2E0E688F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6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C801F-E6FD-4F2F-75C9-B131EF5E9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17E53-3588-6781-D4C8-35992CC61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7D08E-6084-5F29-F8E9-179B49F3D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97E5C-A779-4D8A-BFDE-E072C8E0586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6D888-3987-F2B4-38D7-2C2EBB677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802CC-3C68-7A1B-51ED-17AB0A5D0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stelling@whonet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JNjO0TQcwA" TargetMode="External"/><Relationship Id="rId2" Type="http://schemas.openxmlformats.org/officeDocument/2006/relationships/hyperlink" Target="https://whonet.org/webinar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583661"/>
            <a:ext cx="7539789" cy="183852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WHONET Macro and</a:t>
            </a: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Quick Analysis Reports</a:t>
            </a: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5189576"/>
            <a:ext cx="81534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John Stelling, MD, MPH, </a:t>
            </a:r>
            <a:r>
              <a:rPr lang="en-GB" altLang="en-US" sz="2000" u="sng" dirty="0">
                <a:hlinkClick r:id="rId3"/>
              </a:rPr>
              <a:t>jstelling@whonet.org</a:t>
            </a:r>
            <a:endParaRPr lang="en-GB" altLang="en-US" sz="2000" u="sng" dirty="0"/>
          </a:p>
          <a:p>
            <a:pPr>
              <a:lnSpc>
                <a:spcPct val="80000"/>
              </a:lnSpc>
            </a:pPr>
            <a:r>
              <a:rPr lang="en-GB" altLang="en-US" sz="2000" dirty="0"/>
              <a:t>Brigham and Women’s Hospital, Harvard Medical School, Boston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WHO Collaborating Centre for Surveillance of Antimicrobial Resistance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endParaRPr lang="en-GB" altLang="en-US" sz="2000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CF2D5D6D-F825-C708-0380-C5819469A9BC}"/>
              </a:ext>
            </a:extLst>
          </p:cNvPr>
          <p:cNvSpPr/>
          <p:nvPr/>
        </p:nvSpPr>
        <p:spPr>
          <a:xfrm>
            <a:off x="9963037" y="4926928"/>
            <a:ext cx="2228963" cy="1931072"/>
          </a:xfrm>
          <a:custGeom>
            <a:avLst/>
            <a:gdLst/>
            <a:ahLst/>
            <a:cxnLst/>
            <a:rect l="l" t="t" r="r" b="b"/>
            <a:pathLst>
              <a:path w="6320158" h="6320158">
                <a:moveTo>
                  <a:pt x="0" y="0"/>
                </a:moveTo>
                <a:lnTo>
                  <a:pt x="6320158" y="0"/>
                </a:lnTo>
                <a:lnTo>
                  <a:pt x="6320158" y="6320158"/>
                </a:lnTo>
                <a:lnTo>
                  <a:pt x="0" y="63201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A285-A1FD-EA73-45D4-A6D972AE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35" y="-53172"/>
            <a:ext cx="10515600" cy="1325563"/>
          </a:xfrm>
        </p:spPr>
        <p:txBody>
          <a:bodyPr/>
          <a:lstStyle/>
          <a:p>
            <a:r>
              <a:rPr lang="en-US" dirty="0"/>
              <a:t>Editing a WHONET macro using WHONET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FDBBF-7AE3-1874-8B5E-25E64D4BA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93" y="1105775"/>
            <a:ext cx="1118741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Go to WHONET Data analysis and click “Macros”.</a:t>
            </a:r>
          </a:p>
          <a:p>
            <a:r>
              <a:rPr lang="en-US" sz="2000" dirty="0"/>
              <a:t>You will see a list of all of the macros.  Choose the macro that you are interested in.  Click on “Edit”.</a:t>
            </a:r>
          </a:p>
          <a:p>
            <a:r>
              <a:rPr lang="en-US" sz="2000" dirty="0"/>
              <a:t>You will then see the parameters that defined for the macro.  If you want to make changes, click on “Edit”.  Then when you finish, click “Save” and “Exit”.</a:t>
            </a:r>
          </a:p>
          <a:p>
            <a:r>
              <a:rPr lang="en-US" sz="2000" dirty="0"/>
              <a:t>You can use Windows if you want to rename the macro file.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9C3EFE-DD5F-01EC-33FF-13C773236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24" y="3132245"/>
            <a:ext cx="4879584" cy="34435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4CD28A-0F21-468D-514C-FD92B34FD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796" y="3108735"/>
            <a:ext cx="5130348" cy="34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4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A285-A1FD-EA73-45D4-A6D972AE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16" y="-107098"/>
            <a:ext cx="10515600" cy="1325563"/>
          </a:xfrm>
        </p:spPr>
        <p:txBody>
          <a:bodyPr/>
          <a:lstStyle/>
          <a:p>
            <a:r>
              <a:rPr lang="en-US" dirty="0"/>
              <a:t>Editing a WHONET macro using </a:t>
            </a:r>
            <a:r>
              <a:rPr lang="en-US" dirty="0" err="1"/>
              <a:t>NotePad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FDBBF-7AE3-1874-8B5E-25E64D4BA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555" y="1044785"/>
            <a:ext cx="11098968" cy="4351338"/>
          </a:xfrm>
        </p:spPr>
        <p:txBody>
          <a:bodyPr/>
          <a:lstStyle/>
          <a:p>
            <a:r>
              <a:rPr lang="en-US" sz="2400" dirty="0"/>
              <a:t>Macros are simple text files and can be edited with any text editor, such as </a:t>
            </a:r>
            <a:r>
              <a:rPr lang="en-US" sz="2400" dirty="0" err="1"/>
              <a:t>NotePad</a:t>
            </a:r>
            <a:r>
              <a:rPr lang="en-US" sz="2400" dirty="0"/>
              <a:t>.</a:t>
            </a:r>
          </a:p>
          <a:p>
            <a:r>
              <a:rPr lang="en-US" sz="2400" dirty="0"/>
              <a:t>By default, WHONET macros are saved in C:\WHONET\Macros.</a:t>
            </a:r>
          </a:p>
          <a:p>
            <a:r>
              <a:rPr lang="en-US" sz="2400" dirty="0"/>
              <a:t>Find the macro that you wish to edit.  You can edit this file, or you can make a copy and edit the copy.</a:t>
            </a:r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40BDCF-03EB-7AD1-9572-FDD02BA31388}"/>
              </a:ext>
            </a:extLst>
          </p:cNvPr>
          <p:cNvGrpSpPr/>
          <p:nvPr/>
        </p:nvGrpSpPr>
        <p:grpSpPr>
          <a:xfrm>
            <a:off x="346477" y="3150556"/>
            <a:ext cx="5139923" cy="1795362"/>
            <a:chOff x="346477" y="3150556"/>
            <a:chExt cx="5139923" cy="17953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42B2A1-3623-9CBD-1A24-3A65DB0B0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2835" y="3643937"/>
              <a:ext cx="5103565" cy="130198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897E98-37C1-C011-5648-106D77D9E578}"/>
                </a:ext>
              </a:extLst>
            </p:cNvPr>
            <p:cNvSpPr txBox="1"/>
            <p:nvPr/>
          </p:nvSpPr>
          <p:spPr>
            <a:xfrm>
              <a:off x="346477" y="3150556"/>
              <a:ext cx="3133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/>
                <a:t>Windows File Explorer</a:t>
              </a:r>
              <a:endParaRPr lang="en-US" sz="16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6146058-7543-92F7-4236-E3567756CB57}"/>
              </a:ext>
            </a:extLst>
          </p:cNvPr>
          <p:cNvGrpSpPr/>
          <p:nvPr/>
        </p:nvGrpSpPr>
        <p:grpSpPr>
          <a:xfrm>
            <a:off x="6043664" y="3157041"/>
            <a:ext cx="5458723" cy="2800441"/>
            <a:chOff x="6043664" y="3157041"/>
            <a:chExt cx="5458723" cy="280044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49679E1-BD76-A2C8-2506-DB2463E9C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3916" y="3603614"/>
              <a:ext cx="5438471" cy="235386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A978D6-47D5-D1FC-4C86-E57172D4D057}"/>
                </a:ext>
              </a:extLst>
            </p:cNvPr>
            <p:cNvSpPr txBox="1"/>
            <p:nvPr/>
          </p:nvSpPr>
          <p:spPr>
            <a:xfrm>
              <a:off x="6043664" y="3157041"/>
              <a:ext cx="3133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 err="1"/>
                <a:t>NotePad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7166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A285-A1FD-EA73-45D4-A6D972AE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72" y="14925"/>
            <a:ext cx="10515600" cy="1325563"/>
          </a:xfrm>
        </p:spPr>
        <p:txBody>
          <a:bodyPr/>
          <a:lstStyle/>
          <a:p>
            <a:r>
              <a:rPr lang="en-US" dirty="0"/>
              <a:t>How to share or backup a WHONET macro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FDBBF-7AE3-1874-8B5E-25E64D4BA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928" y="1183596"/>
            <a:ext cx="10515600" cy="4351338"/>
          </a:xfrm>
        </p:spPr>
        <p:txBody>
          <a:bodyPr/>
          <a:lstStyle/>
          <a:p>
            <a:r>
              <a:rPr lang="en-US" dirty="0"/>
              <a:t>By default, WHONET files are stored in the location C:\WHONET\Macros.</a:t>
            </a:r>
          </a:p>
          <a:p>
            <a:r>
              <a:rPr lang="en-US" dirty="0"/>
              <a:t>From here, you can make backup copies or send copies to your colleagues by email.</a:t>
            </a:r>
          </a:p>
          <a:p>
            <a:r>
              <a:rPr lang="en-US" dirty="0"/>
              <a:t>Macros generally have no confidential information in them, so can be freely shared with collaborators</a:t>
            </a:r>
          </a:p>
          <a:p>
            <a:pPr lvl="1"/>
            <a:r>
              <a:rPr lang="en-US" dirty="0"/>
              <a:t>Rare exception:  if you define a macro using patient names or other confidential information, then you should not share these.</a:t>
            </a:r>
          </a:p>
        </p:txBody>
      </p:sp>
    </p:spTree>
    <p:extLst>
      <p:ext uri="{BB962C8B-B14F-4D97-AF65-F5344CB8AC3E}">
        <p14:creationId xmlns:p14="http://schemas.microsoft.com/office/powerpoint/2010/main" val="2197269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A285-A1FD-EA73-45D4-A6D972AE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146"/>
            <a:ext cx="10515600" cy="1325563"/>
          </a:xfrm>
        </p:spPr>
        <p:txBody>
          <a:bodyPr/>
          <a:lstStyle/>
          <a:p>
            <a:r>
              <a:rPr lang="en-US" dirty="0"/>
              <a:t>WHONET Quick analysis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FDBBF-7AE3-1874-8B5E-25E64D4BA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WHONET Standard reports</a:t>
            </a:r>
          </a:p>
          <a:p>
            <a:pPr lvl="1"/>
            <a:r>
              <a:rPr lang="en-US" dirty="0"/>
              <a:t>Screen and Microsoft Excel</a:t>
            </a:r>
          </a:p>
          <a:p>
            <a:pPr lvl="1"/>
            <a:r>
              <a:rPr lang="en-US" dirty="0"/>
              <a:t>Microsoft Word</a:t>
            </a:r>
          </a:p>
          <a:p>
            <a:r>
              <a:rPr lang="en-US" dirty="0"/>
              <a:t>User-defined reports</a:t>
            </a:r>
          </a:p>
          <a:p>
            <a:pPr lvl="1"/>
            <a:r>
              <a:rPr lang="en-US" dirty="0"/>
              <a:t>Screen and Microsoft Excel</a:t>
            </a:r>
          </a:p>
          <a:p>
            <a:pPr lvl="1"/>
            <a:r>
              <a:rPr lang="en-US" dirty="0"/>
              <a:t>(Microsoft Word in WHONET 2024)</a:t>
            </a:r>
          </a:p>
          <a:p>
            <a:r>
              <a:rPr lang="en-US" dirty="0"/>
              <a:t>DHIS2</a:t>
            </a:r>
          </a:p>
        </p:txBody>
      </p:sp>
    </p:spTree>
    <p:extLst>
      <p:ext uri="{BB962C8B-B14F-4D97-AF65-F5344CB8AC3E}">
        <p14:creationId xmlns:p14="http://schemas.microsoft.com/office/powerpoint/2010/main" val="3492768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A285-A1FD-EA73-45D4-A6D972AE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46" y="12201"/>
            <a:ext cx="10515600" cy="1325563"/>
          </a:xfrm>
        </p:spPr>
        <p:txBody>
          <a:bodyPr/>
          <a:lstStyle/>
          <a:p>
            <a:r>
              <a:rPr lang="en-US" dirty="0"/>
              <a:t>Quick analysis - WHONET Standard reports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4A31A7-3518-01BF-B1CB-C21E6388D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98" y="1318713"/>
            <a:ext cx="7450797" cy="526694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B01377-F6B1-0468-9137-560A807D3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9426" y="1328936"/>
            <a:ext cx="3514843" cy="39687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000" b="1" dirty="0"/>
              <a:t>Old (To be deleted soon)</a:t>
            </a:r>
          </a:p>
          <a:p>
            <a:pPr marL="0" indent="0">
              <a:buNone/>
            </a:pPr>
            <a:r>
              <a:rPr lang="en-US" sz="2000" dirty="0"/>
              <a:t>1.  WHONET Standard report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Screen and Excel</a:t>
            </a:r>
          </a:p>
          <a:p>
            <a:pPr marL="0" indent="0">
              <a:buNone/>
            </a:pPr>
            <a:r>
              <a:rPr lang="en-US" sz="2000" dirty="0"/>
              <a:t>2.  Patient and sample statistics</a:t>
            </a:r>
          </a:p>
          <a:p>
            <a:pPr marL="0" indent="0">
              <a:buNone/>
            </a:pPr>
            <a:r>
              <a:rPr lang="en-US" sz="2000" dirty="0"/>
              <a:t>3.  Organism and antibiotic statistics</a:t>
            </a:r>
          </a:p>
          <a:p>
            <a:pPr marL="0" indent="0">
              <a:buNone/>
            </a:pPr>
            <a:r>
              <a:rPr lang="en-US" sz="2000" dirty="0"/>
              <a:t>4.  Isolate alerts</a:t>
            </a:r>
          </a:p>
          <a:p>
            <a:pPr marL="457200" indent="-457200">
              <a:buAutoNum type="arabicPeriod" startAt="2"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Word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5. Epidemiology report</a:t>
            </a:r>
          </a:p>
          <a:p>
            <a:pPr marL="0" indent="0">
              <a:buNone/>
            </a:pPr>
            <a:r>
              <a:rPr lang="en-US" sz="2000" dirty="0"/>
              <a:t>6. Test practices and quality report</a:t>
            </a:r>
          </a:p>
          <a:p>
            <a:pPr marL="0" indent="0">
              <a:buNone/>
            </a:pPr>
            <a:r>
              <a:rPr lang="en-US" sz="2000" dirty="0"/>
              <a:t>7. FAO report (in development)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Other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8. AMASS AMR surveillance report (PDF)</a:t>
            </a:r>
          </a:p>
        </p:txBody>
      </p:sp>
    </p:spTree>
    <p:extLst>
      <p:ext uri="{BB962C8B-B14F-4D97-AF65-F5344CB8AC3E}">
        <p14:creationId xmlns:p14="http://schemas.microsoft.com/office/powerpoint/2010/main" val="1036431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2352-0F9B-4081-5F94-200303BA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90" y="-228429"/>
            <a:ext cx="1223167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WHONET Organism and antibiotics – Screen and Excel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B2C065-4BBE-8838-CC35-D6F25DF36B52}"/>
              </a:ext>
            </a:extLst>
          </p:cNvPr>
          <p:cNvGrpSpPr/>
          <p:nvPr/>
        </p:nvGrpSpPr>
        <p:grpSpPr>
          <a:xfrm>
            <a:off x="345849" y="4303329"/>
            <a:ext cx="11243210" cy="2418641"/>
            <a:chOff x="345849" y="4303329"/>
            <a:chExt cx="11243210" cy="24186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1CFFEF-7587-752E-1908-8E89E825EEAD}"/>
                </a:ext>
              </a:extLst>
            </p:cNvPr>
            <p:cNvSpPr txBox="1"/>
            <p:nvPr/>
          </p:nvSpPr>
          <p:spPr>
            <a:xfrm>
              <a:off x="345849" y="5391165"/>
              <a:ext cx="1098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/>
                <a:t>Excel</a:t>
              </a:r>
              <a:endParaRPr lang="en-US" sz="1600" b="1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F2834DE-FE6E-09EC-EE98-A50BFAAAD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9897" y="4342901"/>
              <a:ext cx="4499162" cy="237906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6C08D6D-CC92-A67B-DE7F-A0C801A40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5709" y="4303329"/>
              <a:ext cx="4598579" cy="236997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EABCF46-E9C1-D6FA-3EF6-3317D484E1FA}"/>
              </a:ext>
            </a:extLst>
          </p:cNvPr>
          <p:cNvGrpSpPr/>
          <p:nvPr/>
        </p:nvGrpSpPr>
        <p:grpSpPr>
          <a:xfrm>
            <a:off x="349092" y="827973"/>
            <a:ext cx="11589987" cy="3424366"/>
            <a:chOff x="349092" y="827973"/>
            <a:chExt cx="11589987" cy="342436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614753-461B-26E7-E77C-F0B1A0A13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0932" y="1315916"/>
              <a:ext cx="4598579" cy="273040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CC5C5A9-635F-B3B1-5E1E-C36B57C5A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6985" y="1323908"/>
              <a:ext cx="4932094" cy="292843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A94E67-D273-AC3D-40CF-9BA1408E74AF}"/>
                </a:ext>
              </a:extLst>
            </p:cNvPr>
            <p:cNvSpPr txBox="1"/>
            <p:nvPr/>
          </p:nvSpPr>
          <p:spPr>
            <a:xfrm>
              <a:off x="349092" y="2427465"/>
              <a:ext cx="1098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/>
                <a:t>Screen</a:t>
              </a:r>
              <a:endParaRPr lang="en-US" sz="1600" b="1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6CCD416-3F36-2BA0-D410-A558C4F90D7D}"/>
                </a:ext>
              </a:extLst>
            </p:cNvPr>
            <p:cNvSpPr txBox="1"/>
            <p:nvPr/>
          </p:nvSpPr>
          <p:spPr>
            <a:xfrm>
              <a:off x="1892549" y="887250"/>
              <a:ext cx="3788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/>
                <a:t>Organism by location</a:t>
              </a:r>
              <a:endParaRPr lang="en-US" sz="1600" b="1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9BB9CB6-73CE-85CD-11DD-E7CAB7EBBD42}"/>
                </a:ext>
              </a:extLst>
            </p:cNvPr>
            <p:cNvSpPr txBox="1"/>
            <p:nvPr/>
          </p:nvSpPr>
          <p:spPr>
            <a:xfrm>
              <a:off x="6986617" y="827973"/>
              <a:ext cx="3788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/>
                <a:t>%RIS for </a:t>
              </a:r>
              <a:r>
                <a:rPr lang="en-US" sz="2400" b="1" i="1" dirty="0"/>
                <a:t>Escherichia coli</a:t>
              </a:r>
              <a:endParaRPr lang="en-US" sz="16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1511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2352-0F9B-4081-5F94-200303BA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35" y="-92072"/>
            <a:ext cx="11353800" cy="1325563"/>
          </a:xfrm>
        </p:spPr>
        <p:txBody>
          <a:bodyPr/>
          <a:lstStyle/>
          <a:p>
            <a:r>
              <a:rPr lang="en-US" dirty="0"/>
              <a:t>WHONET Epidemiology and Data quality reports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FE74C5-F6AD-30CC-1C1B-2B78B596A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6122" y="1120830"/>
            <a:ext cx="2091200" cy="227275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AE666-78F7-B970-71D4-E254C2E78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786" y="1301045"/>
            <a:ext cx="2336014" cy="22957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8A781E-2718-DD29-F8E0-FB05E70FF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3" y="1049233"/>
            <a:ext cx="2592249" cy="33046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30437D-D9C9-DE4F-74AA-BE23508AF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6147" y="3945286"/>
            <a:ext cx="2444692" cy="21972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97B801-EAAD-1667-265D-9CEE6BC65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527" y="4129139"/>
            <a:ext cx="3367391" cy="20133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2754D1-6E5F-053E-F5ED-6B86C4947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9964" y="1400289"/>
            <a:ext cx="3144849" cy="1491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085D32-5854-8482-3CDE-45DEA0CC48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8" y="3891370"/>
            <a:ext cx="2897792" cy="26592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70AF6D-B1A8-158E-5E8F-294748F993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6042" y="3899769"/>
            <a:ext cx="3585930" cy="162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8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D4A81-0526-87FC-693D-0543984F9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-10315"/>
            <a:ext cx="10515600" cy="905377"/>
          </a:xfrm>
        </p:spPr>
        <p:txBody>
          <a:bodyPr/>
          <a:lstStyle/>
          <a:p>
            <a:r>
              <a:rPr lang="en-US" dirty="0"/>
              <a:t>Report types – Advantages and 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F409C-0449-F92F-BFCB-D12BF3D09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78" y="842769"/>
            <a:ext cx="11567160" cy="2985776"/>
          </a:xfrm>
        </p:spPr>
        <p:txBody>
          <a:bodyPr>
            <a:normAutofit/>
          </a:bodyPr>
          <a:lstStyle/>
          <a:p>
            <a:r>
              <a:rPr lang="en-US" sz="2400" dirty="0"/>
              <a:t>Screen and Excel</a:t>
            </a:r>
          </a:p>
          <a:p>
            <a:pPr lvl="1"/>
            <a:r>
              <a:rPr lang="en-US" sz="2000" dirty="0"/>
              <a:t>Advantages</a:t>
            </a:r>
          </a:p>
          <a:p>
            <a:pPr lvl="2"/>
            <a:r>
              <a:rPr lang="en-US" sz="1600" dirty="0"/>
              <a:t>A large volume of results generated, for example details on “All organisms”</a:t>
            </a:r>
          </a:p>
          <a:p>
            <a:pPr lvl="2"/>
            <a:r>
              <a:rPr lang="en-US" sz="1600" dirty="0"/>
              <a:t>For screen displays, the interface is interactive</a:t>
            </a:r>
          </a:p>
          <a:p>
            <a:pPr lvl="2"/>
            <a:r>
              <a:rPr lang="en-US" sz="1600" dirty="0"/>
              <a:t>You can create your own user-defined reports to meet exactly your analysis needs.</a:t>
            </a:r>
          </a:p>
          <a:p>
            <a:pPr lvl="1"/>
            <a:r>
              <a:rPr lang="en-US" sz="2000" dirty="0"/>
              <a:t>Disadvantages</a:t>
            </a:r>
          </a:p>
          <a:p>
            <a:pPr lvl="2"/>
            <a:r>
              <a:rPr lang="en-US" sz="1600" dirty="0"/>
              <a:t>There is no explanatory text.  The user needs to understand what they are looking at and know where to find the results that they are interested in.</a:t>
            </a:r>
          </a:p>
          <a:p>
            <a:pPr lvl="2"/>
            <a:r>
              <a:rPr lang="en-US" sz="1600" dirty="0"/>
              <a:t>The presentation of results is not useful for printouts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1CC1ED-5156-C3C3-9684-F278C185A491}"/>
              </a:ext>
            </a:extLst>
          </p:cNvPr>
          <p:cNvSpPr txBox="1">
            <a:spLocks/>
          </p:cNvSpPr>
          <p:nvPr/>
        </p:nvSpPr>
        <p:spPr>
          <a:xfrm>
            <a:off x="464375" y="3179334"/>
            <a:ext cx="11567160" cy="36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  <a:p>
            <a:r>
              <a:rPr lang="en-US" sz="2400" dirty="0"/>
              <a:t>Word</a:t>
            </a:r>
          </a:p>
          <a:p>
            <a:pPr lvl="1"/>
            <a:r>
              <a:rPr lang="en-US" sz="2000" dirty="0"/>
              <a:t>Advantages</a:t>
            </a:r>
          </a:p>
          <a:p>
            <a:pPr lvl="2"/>
            <a:r>
              <a:rPr lang="en-US" sz="1600" dirty="0"/>
              <a:t>The report focuses on the highest priority results, for example “Top 10 organisms” with a lot of explanatory text.</a:t>
            </a:r>
          </a:p>
          <a:p>
            <a:pPr lvl="2"/>
            <a:r>
              <a:rPr lang="en-US" sz="1600" dirty="0"/>
              <a:t>The report can easily be printed and shared with local, national, and international colleagues</a:t>
            </a:r>
          </a:p>
          <a:p>
            <a:pPr lvl="1"/>
            <a:r>
              <a:rPr lang="en-US" sz="2000" dirty="0"/>
              <a:t>Disadvantages</a:t>
            </a:r>
          </a:p>
          <a:p>
            <a:pPr lvl="2"/>
            <a:r>
              <a:rPr lang="en-US" sz="1600" dirty="0"/>
              <a:t>The focus is certain priority results defined by the WHONET team.</a:t>
            </a:r>
          </a:p>
          <a:p>
            <a:pPr lvl="2"/>
            <a:r>
              <a:rPr lang="en-US" sz="1600" dirty="0"/>
              <a:t>The content of the report is rigid, and cannot be edited by the user</a:t>
            </a:r>
          </a:p>
          <a:p>
            <a:pPr lvl="1"/>
            <a:r>
              <a:rPr lang="en-US" sz="2000" dirty="0"/>
              <a:t>In future versions of the report</a:t>
            </a:r>
          </a:p>
          <a:p>
            <a:pPr lvl="2"/>
            <a:r>
              <a:rPr lang="en-US" sz="1600" dirty="0"/>
              <a:t>We will include some ability to customize the report – logos, text, content, criteria, thresholds, etc.</a:t>
            </a:r>
          </a:p>
          <a:p>
            <a:pPr lvl="2"/>
            <a:r>
              <a:rPr lang="en-US" sz="1600" dirty="0"/>
              <a:t>We will start to include some automated “highlights” and “recommendations”.</a:t>
            </a:r>
          </a:p>
        </p:txBody>
      </p:sp>
    </p:spTree>
    <p:extLst>
      <p:ext uri="{BB962C8B-B14F-4D97-AF65-F5344CB8AC3E}">
        <p14:creationId xmlns:p14="http://schemas.microsoft.com/office/powerpoint/2010/main" val="58538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A285-A1FD-EA73-45D4-A6D972AE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46" y="10494"/>
            <a:ext cx="10515600" cy="1325563"/>
          </a:xfrm>
        </p:spPr>
        <p:txBody>
          <a:bodyPr/>
          <a:lstStyle/>
          <a:p>
            <a:r>
              <a:rPr lang="en-US" dirty="0"/>
              <a:t>Quick analysis – User-defined reports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B01377-F6B1-0468-9137-560A807D3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4034" y="1241386"/>
            <a:ext cx="4136043" cy="3281975"/>
          </a:xfrm>
        </p:spPr>
        <p:txBody>
          <a:bodyPr>
            <a:normAutofit/>
          </a:bodyPr>
          <a:lstStyle/>
          <a:p>
            <a:r>
              <a:rPr lang="en-US" sz="2000" dirty="0"/>
              <a:t>Using “New report”, you can create your own bundles of macros.</a:t>
            </a:r>
          </a:p>
          <a:p>
            <a:r>
              <a:rPr lang="en-US" sz="2000" dirty="0"/>
              <a:t>Give a name to the report, such as “Weekly infection control report” or “Quarterly pharmacy report”.</a:t>
            </a:r>
          </a:p>
          <a:p>
            <a:r>
              <a:rPr lang="en-US" sz="2000" dirty="0"/>
              <a:t>Choose the macros and </a:t>
            </a:r>
            <a:r>
              <a:rPr lang="en-US" sz="2000" dirty="0" err="1"/>
              <a:t>subreports</a:t>
            </a:r>
            <a:r>
              <a:rPr lang="en-US" sz="2000" dirty="0"/>
              <a:t> that you would like to include in the report.</a:t>
            </a:r>
          </a:p>
          <a:p>
            <a:r>
              <a:rPr lang="en-US" sz="2000" dirty="0"/>
              <a:t>“Save”, and “Begin analysis” when you are done.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0C1853-B906-1B67-1A11-3D724EE44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84" y="1290026"/>
            <a:ext cx="6770451" cy="478600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954510-8A5F-906F-B323-67A1B8A19AAA}"/>
              </a:ext>
            </a:extLst>
          </p:cNvPr>
          <p:cNvSpPr txBox="1">
            <a:spLocks/>
          </p:cNvSpPr>
          <p:nvPr/>
        </p:nvSpPr>
        <p:spPr>
          <a:xfrm>
            <a:off x="7730737" y="4906492"/>
            <a:ext cx="4002606" cy="153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At present, user-defined reports can be visualized on the screen or exported to Excel.  </a:t>
            </a:r>
          </a:p>
          <a:p>
            <a:r>
              <a:rPr lang="en-US" sz="2000" dirty="0"/>
              <a:t>WHONET does not yet support user-defined Word reports, but that is a priority for 2024.</a:t>
            </a:r>
          </a:p>
        </p:txBody>
      </p:sp>
    </p:spTree>
    <p:extLst>
      <p:ext uri="{BB962C8B-B14F-4D97-AF65-F5344CB8AC3E}">
        <p14:creationId xmlns:p14="http://schemas.microsoft.com/office/powerpoint/2010/main" val="238851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A285-A1FD-EA73-45D4-A6D972AE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32" y="10494"/>
            <a:ext cx="10411485" cy="1287553"/>
          </a:xfrm>
        </p:spPr>
        <p:txBody>
          <a:bodyPr/>
          <a:lstStyle/>
          <a:p>
            <a:r>
              <a:rPr lang="en-US" dirty="0"/>
              <a:t>Quick analysis – DHIS2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39DD7F-6520-AB17-F0EE-8FC298CC8B5E}"/>
              </a:ext>
            </a:extLst>
          </p:cNvPr>
          <p:cNvGrpSpPr/>
          <p:nvPr/>
        </p:nvGrpSpPr>
        <p:grpSpPr>
          <a:xfrm>
            <a:off x="575112" y="1845643"/>
            <a:ext cx="4724400" cy="2112913"/>
            <a:chOff x="76200" y="1152019"/>
            <a:chExt cx="4724400" cy="211291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68CAAD-35FD-7659-F214-78DB91B7E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085" y="1152019"/>
              <a:ext cx="4716515" cy="16369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C8B678B-2C7C-607D-F030-86B371AB1CA1}"/>
                </a:ext>
              </a:extLst>
            </p:cNvPr>
            <p:cNvSpPr txBox="1"/>
            <p:nvPr/>
          </p:nvSpPr>
          <p:spPr>
            <a:xfrm>
              <a:off x="76200" y="2895600"/>
              <a:ext cx="4610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charset="0"/>
                </a:rPr>
                <a:t>1. Export analysis results from WHONET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CBF868D-A7D8-20F6-F764-74175F7528C8}"/>
              </a:ext>
            </a:extLst>
          </p:cNvPr>
          <p:cNvGrpSpPr/>
          <p:nvPr/>
        </p:nvGrpSpPr>
        <p:grpSpPr>
          <a:xfrm>
            <a:off x="5866204" y="1176294"/>
            <a:ext cx="6312568" cy="2784697"/>
            <a:chOff x="5026246" y="1482503"/>
            <a:chExt cx="4610607" cy="278469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F86B7CA-51BB-1D8B-637F-37248140F750}"/>
                </a:ext>
              </a:extLst>
            </p:cNvPr>
            <p:cNvGrpSpPr/>
            <p:nvPr/>
          </p:nvGrpSpPr>
          <p:grpSpPr>
            <a:xfrm>
              <a:off x="5029200" y="1482503"/>
              <a:ext cx="3432329" cy="2251297"/>
              <a:chOff x="146148" y="1010781"/>
              <a:chExt cx="4576439" cy="300173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74C156-56B3-73A6-96A5-0C5595BD4FE7}"/>
                  </a:ext>
                </a:extLst>
              </p:cNvPr>
              <p:cNvSpPr txBox="1"/>
              <p:nvPr/>
            </p:nvSpPr>
            <p:spPr>
              <a:xfrm>
                <a:off x="146148" y="1010781"/>
                <a:ext cx="4576439" cy="984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/>
                  <a:t>Metadata, Data Set, and Event import</a:t>
                </a:r>
                <a:endParaRPr lang="en-US" sz="1350" dirty="0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5FD0A28-4CFC-B2BC-1CF1-890D42461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743" y="1917924"/>
                <a:ext cx="4335920" cy="2094590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0D2D70-E815-BBAD-9304-5D86F20E8935}"/>
                </a:ext>
              </a:extLst>
            </p:cNvPr>
            <p:cNvSpPr txBox="1"/>
            <p:nvPr/>
          </p:nvSpPr>
          <p:spPr>
            <a:xfrm>
              <a:off x="5026246" y="3897868"/>
              <a:ext cx="4610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2. Import results into DHIS2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95943B-8177-CDA0-5D18-AC3AEB3F2C47}"/>
              </a:ext>
            </a:extLst>
          </p:cNvPr>
          <p:cNvGrpSpPr/>
          <p:nvPr/>
        </p:nvGrpSpPr>
        <p:grpSpPr>
          <a:xfrm>
            <a:off x="771307" y="4663218"/>
            <a:ext cx="4610607" cy="1928082"/>
            <a:chOff x="-570993" y="3851450"/>
            <a:chExt cx="4610607" cy="1928082"/>
          </a:xfrm>
        </p:grpSpPr>
        <p:pic>
          <p:nvPicPr>
            <p:cNvPr id="12" name="Picture 11" descr="Table&#10;&#10;Description automatically generated">
              <a:extLst>
                <a:ext uri="{FF2B5EF4-FFF2-40B4-BE49-F238E27FC236}">
                  <a16:creationId xmlns:a16="http://schemas.microsoft.com/office/drawing/2014/main" id="{9257F236-54E1-26B4-9A52-9FAF9DDB4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22" y="3851450"/>
              <a:ext cx="3191125" cy="155829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40663F-A52D-9BF7-7C6F-3C392C0D5558}"/>
                </a:ext>
              </a:extLst>
            </p:cNvPr>
            <p:cNvSpPr txBox="1"/>
            <p:nvPr/>
          </p:nvSpPr>
          <p:spPr>
            <a:xfrm>
              <a:off x="-570993" y="5410200"/>
              <a:ext cx="4610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3. See the results in DHIS2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A8EDC9-3EA7-CD0D-3792-947C94161CEA}"/>
              </a:ext>
            </a:extLst>
          </p:cNvPr>
          <p:cNvGrpSpPr/>
          <p:nvPr/>
        </p:nvGrpSpPr>
        <p:grpSpPr>
          <a:xfrm>
            <a:off x="5768341" y="4472940"/>
            <a:ext cx="6697979" cy="2448094"/>
            <a:chOff x="4457193" y="4562306"/>
            <a:chExt cx="4610607" cy="244809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3C238EA-AEAA-293A-2772-7B9C1B2799E7}"/>
                </a:ext>
              </a:extLst>
            </p:cNvPr>
            <p:cNvGrpSpPr/>
            <p:nvPr/>
          </p:nvGrpSpPr>
          <p:grpSpPr>
            <a:xfrm>
              <a:off x="5174287" y="4562306"/>
              <a:ext cx="3210084" cy="1762295"/>
              <a:chOff x="6124234" y="4382637"/>
              <a:chExt cx="4280112" cy="2349726"/>
            </a:xfrm>
          </p:grpSpPr>
          <p:pic>
            <p:nvPicPr>
              <p:cNvPr id="17" name="Picture 16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263B9DAD-12AA-A59F-D6C1-115D92FB44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4234" y="4382637"/>
                <a:ext cx="4280112" cy="2349726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5437E76-93A2-06CC-C76B-0177E600A4E2}"/>
                  </a:ext>
                </a:extLst>
              </p:cNvPr>
              <p:cNvSpPr txBox="1"/>
              <p:nvPr/>
            </p:nvSpPr>
            <p:spPr>
              <a:xfrm>
                <a:off x="6177425" y="5007479"/>
                <a:ext cx="1334188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/>
                  <a:t>Map edited for confidentiality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B719E2-FBBF-902A-E6D0-8FA92872AF42}"/>
                </a:ext>
              </a:extLst>
            </p:cNvPr>
            <p:cNvSpPr txBox="1"/>
            <p:nvPr/>
          </p:nvSpPr>
          <p:spPr>
            <a:xfrm>
              <a:off x="4457193" y="6364069"/>
              <a:ext cx="46106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charset="0"/>
                </a:rPr>
                <a:t>4. Visualize the results in DHIS2 with maps and charts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708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C78C-D68E-8D17-82AF-E909D0B6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1967"/>
            <a:ext cx="10515600" cy="1325563"/>
          </a:xfrm>
        </p:spPr>
        <p:txBody>
          <a:bodyPr/>
          <a:lstStyle/>
          <a:p>
            <a:r>
              <a:rPr lang="en-US" dirty="0"/>
              <a:t>Webinar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0C672-117F-7EA0-CF4E-2E1ED0E2F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57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Comments on the WHONET Webinar series</a:t>
            </a:r>
          </a:p>
          <a:p>
            <a:r>
              <a:rPr lang="en-US" dirty="0"/>
              <a:t>An introduction to WHONET macros and reports</a:t>
            </a:r>
          </a:p>
          <a:p>
            <a:r>
              <a:rPr lang="en-US" dirty="0"/>
              <a:t>Data analysis:  How to create, use, edit, and backup macros</a:t>
            </a:r>
          </a:p>
          <a:p>
            <a:r>
              <a:rPr lang="en-US" dirty="0"/>
              <a:t>Quick analysis:  WHONET Standard reports (Screen, Excel, Word)</a:t>
            </a:r>
          </a:p>
          <a:p>
            <a:r>
              <a:rPr lang="en-US" dirty="0"/>
              <a:t>Quick analysis:  User-defined reports (Screen, Excel)</a:t>
            </a:r>
          </a:p>
          <a:p>
            <a:r>
              <a:rPr lang="en-US" dirty="0"/>
              <a:t>Brief introduction to the WHONET Automation Tool</a:t>
            </a:r>
          </a:p>
          <a:p>
            <a:r>
              <a:rPr lang="en-US" dirty="0"/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469272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A285-A1FD-EA73-45D4-A6D972AE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913"/>
            <a:ext cx="11137232" cy="1325563"/>
          </a:xfrm>
        </p:spPr>
        <p:txBody>
          <a:bodyPr/>
          <a:lstStyle/>
          <a:p>
            <a:r>
              <a:rPr lang="en-US"/>
              <a:t>WHONET Automation Tool – Brief 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FDBBF-7AE3-1874-8B5E-25E64D4BA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790"/>
            <a:ext cx="10515600" cy="4351338"/>
          </a:xfrm>
        </p:spPr>
        <p:txBody>
          <a:bodyPr/>
          <a:lstStyle/>
          <a:p>
            <a:r>
              <a:rPr lang="en-US" dirty="0"/>
              <a:t>The WHONET Automation Tool can bring automated daily, weekly, and monthly reports.</a:t>
            </a:r>
          </a:p>
          <a:p>
            <a:pPr lvl="1"/>
            <a:r>
              <a:rPr lang="en-US" dirty="0"/>
              <a:t>Alerts for important isolates and possible outbreaks</a:t>
            </a:r>
          </a:p>
          <a:p>
            <a:pPr lvl="1"/>
            <a:r>
              <a:rPr lang="en-US" dirty="0"/>
              <a:t>WHONET and BacLink alerts for data quality issues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3F3B6B-C0AD-967A-3DA0-52BD02F9B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4" y="3287838"/>
            <a:ext cx="5019605" cy="321294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6537995-E9AF-868D-D722-357D3EA29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363" y="3202306"/>
            <a:ext cx="4737066" cy="355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26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A285-A1FD-EA73-45D4-A6D972AE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78" y="-175192"/>
            <a:ext cx="10620756" cy="1325563"/>
          </a:xfrm>
        </p:spPr>
        <p:txBody>
          <a:bodyPr/>
          <a:lstStyle/>
          <a:p>
            <a:r>
              <a:rPr lang="en-US" dirty="0"/>
              <a:t>Running many analyses within a single macro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FDBBF-7AE3-1874-8B5E-25E64D4BA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555" y="896974"/>
            <a:ext cx="10515600" cy="184539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Usually, a macro performs a single WHONET analysis.</a:t>
            </a:r>
          </a:p>
          <a:p>
            <a:r>
              <a:rPr lang="en-US" sz="2400" dirty="0"/>
              <a:t>But sometimes there is a need to run the same macro for many different organisms or locations or specimen types. </a:t>
            </a:r>
          </a:p>
          <a:p>
            <a:r>
              <a:rPr lang="en-US" sz="2400" dirty="0"/>
              <a:t>You can use “BEGIN ANALYSIS” to begin a new analysis within the same macro.  This is a “hidden” feature that does not appear on the user interface.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29308C-90ED-2683-58F9-863A0B8ACDD9}"/>
              </a:ext>
            </a:extLst>
          </p:cNvPr>
          <p:cNvGrpSpPr/>
          <p:nvPr/>
        </p:nvGrpSpPr>
        <p:grpSpPr>
          <a:xfrm>
            <a:off x="5914322" y="2871752"/>
            <a:ext cx="5548870" cy="3986248"/>
            <a:chOff x="5829655" y="2884667"/>
            <a:chExt cx="5548870" cy="39862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A978D6-47D5-D1FC-4C86-E57172D4D057}"/>
                </a:ext>
              </a:extLst>
            </p:cNvPr>
            <p:cNvSpPr txBox="1"/>
            <p:nvPr/>
          </p:nvSpPr>
          <p:spPr>
            <a:xfrm>
              <a:off x="5829655" y="2884667"/>
              <a:ext cx="5182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/>
                <a:t>Cluster detection for many species</a:t>
              </a:r>
              <a:endParaRPr lang="en-US" sz="16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49EA04A-5C80-EBEF-3D8D-44688784A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7839" y="3333404"/>
              <a:ext cx="5490686" cy="353751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00061E5-8C3B-98AE-8838-33B0C9A4E315}"/>
              </a:ext>
            </a:extLst>
          </p:cNvPr>
          <p:cNvGrpSpPr/>
          <p:nvPr/>
        </p:nvGrpSpPr>
        <p:grpSpPr>
          <a:xfrm>
            <a:off x="6009" y="2848999"/>
            <a:ext cx="5535640" cy="2212630"/>
            <a:chOff x="6009" y="2848999"/>
            <a:chExt cx="5535640" cy="22126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897E98-37C1-C011-5648-106D77D9E578}"/>
                </a:ext>
              </a:extLst>
            </p:cNvPr>
            <p:cNvSpPr txBox="1"/>
            <p:nvPr/>
          </p:nvSpPr>
          <p:spPr>
            <a:xfrm>
              <a:off x="6009" y="2848999"/>
              <a:ext cx="4991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/>
                <a:t>Cluster detection for </a:t>
              </a:r>
              <a:r>
                <a:rPr lang="en-US" sz="2400" i="1" dirty="0"/>
                <a:t>S. aureus</a:t>
              </a:r>
              <a:endParaRPr lang="en-US" sz="1600" i="1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E9AC83-74D6-0B72-93B1-B69D1D5DD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11" y="3326404"/>
              <a:ext cx="5465538" cy="1735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072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A945-C7DE-52B2-6EAE-4E8C08E1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8606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5B55E-450D-8A8B-AB59-989FB617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43"/>
            <a:ext cx="10515600" cy="1325563"/>
          </a:xfrm>
        </p:spPr>
        <p:txBody>
          <a:bodyPr/>
          <a:lstStyle/>
          <a:p>
            <a:r>
              <a:rPr lang="en-US" dirty="0"/>
              <a:t>WHONET Webinar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EB3DF-3A7B-C1CA-03C8-F7515EBC0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220" y="1304260"/>
            <a:ext cx="11008895" cy="50965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You can find the recording, slides, and additional resources on the WHONET website by clicking on “Webinars” on the main menu.  </a:t>
            </a:r>
          </a:p>
          <a:p>
            <a:pPr lvl="1"/>
            <a:r>
              <a:rPr lang="en-US" dirty="0"/>
              <a:t>Or you can use the direct link:</a:t>
            </a:r>
          </a:p>
          <a:p>
            <a:pPr lvl="2"/>
            <a:r>
              <a:rPr lang="en-US" dirty="0">
                <a:hlinkClick r:id="rId2"/>
              </a:rPr>
              <a:t>https://whonet.org/webinars.html</a:t>
            </a:r>
            <a:endParaRPr lang="en-US" dirty="0"/>
          </a:p>
          <a:p>
            <a:pPr lvl="1"/>
            <a:r>
              <a:rPr lang="en-US" dirty="0"/>
              <a:t>We have translated our previous webinar into 18 additional languages which are available through the “closed caption” settings of the video on YouTube:</a:t>
            </a:r>
          </a:p>
          <a:p>
            <a:pPr lvl="2"/>
            <a:r>
              <a:rPr lang="en-US" dirty="0">
                <a:hlinkClick r:id="rId3"/>
              </a:rPr>
              <a:t>https://www.youtube.com/watch?v=sJNjO0TQcwA</a:t>
            </a:r>
            <a:endParaRPr lang="en-US" dirty="0"/>
          </a:p>
          <a:p>
            <a:pPr lvl="2"/>
            <a:r>
              <a:rPr lang="en-US" dirty="0"/>
              <a:t>Click on “CC” to turn “Closed Captions” on and off.</a:t>
            </a:r>
          </a:p>
          <a:p>
            <a:pPr lvl="2"/>
            <a:r>
              <a:rPr lang="en-US" dirty="0"/>
              <a:t>Use the “Configuration” icon to choose the desired language.</a:t>
            </a:r>
          </a:p>
          <a:p>
            <a:pPr lvl="2"/>
            <a:r>
              <a:rPr lang="en-US" dirty="0"/>
              <a:t>Afrikaans, Arabic, Chinese (Simplified and Traditional), Farsi, French, German, Indonesian, Japanese, Korean, Lao, Malay</a:t>
            </a:r>
            <a:r>
              <a:rPr lang="en-US"/>
              <a:t>, Portuguese, Russian</a:t>
            </a:r>
            <a:r>
              <a:rPr lang="en-US" dirty="0"/>
              <a:t>, Spanish, Turkish, Ukrainian, Vietnamese.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Demonstration of the WHONET Webinar website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2E55E3-83BE-5501-13E5-A8E2C0345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045" y="4978876"/>
            <a:ext cx="2674852" cy="17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9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C78C-D68E-8D17-82AF-E909D0B6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1967"/>
            <a:ext cx="10515600" cy="1325563"/>
          </a:xfrm>
        </p:spPr>
        <p:txBody>
          <a:bodyPr/>
          <a:lstStyle/>
          <a:p>
            <a:r>
              <a:rPr lang="en-US" dirty="0"/>
              <a:t>Possible topics for future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0C672-117F-7EA0-CF4E-2E1ED0E2F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9987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WHONET 2024 release </a:t>
            </a:r>
          </a:p>
          <a:p>
            <a:r>
              <a:rPr lang="en-US" dirty="0"/>
              <a:t>WHONET analysis and reporting features</a:t>
            </a:r>
          </a:p>
          <a:p>
            <a:pPr lvl="1"/>
            <a:r>
              <a:rPr lang="en-US" dirty="0"/>
              <a:t>Annual antibiograms and CLSI M39</a:t>
            </a:r>
          </a:p>
          <a:p>
            <a:pPr lvl="1"/>
            <a:r>
              <a:rPr lang="en-US" dirty="0"/>
              <a:t>Multidrug resistance</a:t>
            </a:r>
          </a:p>
          <a:p>
            <a:pPr lvl="1"/>
            <a:r>
              <a:rPr lang="en-US" dirty="0"/>
              <a:t>Isolate alerts and outbreak detection with WHONET-</a:t>
            </a:r>
            <a:r>
              <a:rPr lang="en-US" dirty="0" err="1"/>
              <a:t>SaTScan</a:t>
            </a:r>
            <a:endParaRPr lang="en-US" dirty="0"/>
          </a:p>
          <a:p>
            <a:pPr lvl="1"/>
            <a:r>
              <a:rPr lang="en-US" b="1" dirty="0"/>
              <a:t>Macros and Quick analysis reports</a:t>
            </a:r>
          </a:p>
          <a:p>
            <a:pPr lvl="1"/>
            <a:r>
              <a:rPr lang="en-US" dirty="0"/>
              <a:t>WHONET DHIS2-AMR module</a:t>
            </a:r>
          </a:p>
          <a:p>
            <a:pPr lvl="1"/>
            <a:r>
              <a:rPr lang="en-US" dirty="0"/>
              <a:t>WHONET Automation Tool</a:t>
            </a:r>
          </a:p>
          <a:p>
            <a:pPr lvl="1"/>
            <a:r>
              <a:rPr lang="en-US" dirty="0"/>
              <a:t>WHONET AST interpretation engine</a:t>
            </a:r>
          </a:p>
          <a:p>
            <a:r>
              <a:rPr lang="en-US" dirty="0"/>
              <a:t>WHONET Community</a:t>
            </a:r>
          </a:p>
          <a:p>
            <a:pPr lvl="1"/>
            <a:r>
              <a:rPr lang="en-US" dirty="0"/>
              <a:t>WHONET Training Center</a:t>
            </a:r>
          </a:p>
          <a:p>
            <a:pPr lvl="1"/>
            <a:r>
              <a:rPr lang="en-US" dirty="0"/>
              <a:t>WHONET Discussion Forum</a:t>
            </a:r>
          </a:p>
          <a:p>
            <a:r>
              <a:rPr lang="en-US" dirty="0"/>
              <a:t>One Health features of WHONET – FAO and </a:t>
            </a:r>
            <a:r>
              <a:rPr lang="en-US" dirty="0" err="1"/>
              <a:t>InFARM</a:t>
            </a:r>
            <a:endParaRPr lang="en-US" dirty="0"/>
          </a:p>
          <a:p>
            <a:r>
              <a:rPr lang="en-US" dirty="0"/>
              <a:t>Country-, region-, and/or language-specific sessions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6EFC30-3DF3-480A-ADC3-74A72D1308A1}"/>
              </a:ext>
            </a:extLst>
          </p:cNvPr>
          <p:cNvSpPr txBox="1"/>
          <p:nvPr/>
        </p:nvSpPr>
        <p:spPr>
          <a:xfrm>
            <a:off x="1273827" y="5815944"/>
            <a:ext cx="8126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Welcome to suggest ideas for future webinars!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02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A285-A1FD-EA73-45D4-A6D972AE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41"/>
            <a:ext cx="10515600" cy="1325563"/>
          </a:xfrm>
        </p:spPr>
        <p:txBody>
          <a:bodyPr/>
          <a:lstStyle/>
          <a:p>
            <a:r>
              <a:rPr lang="en-US" dirty="0"/>
              <a:t>Introduction to WHONET macros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FDBBF-7AE3-1874-8B5E-25E64D4BA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512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Very often, WHONET users wish to repeat the same set of analyses on a regular basis</a:t>
            </a:r>
          </a:p>
          <a:p>
            <a:pPr lvl="1"/>
            <a:r>
              <a:rPr lang="en-US" dirty="0"/>
              <a:t>Daily, weekly, monthly, quarterly, yearly or </a:t>
            </a:r>
            <a:r>
              <a:rPr lang="en-US" i="1" dirty="0"/>
              <a:t>ad hoc</a:t>
            </a:r>
            <a:r>
              <a:rPr lang="en-US" dirty="0"/>
              <a:t>.  </a:t>
            </a:r>
          </a:p>
          <a:p>
            <a:r>
              <a:rPr lang="en-US" dirty="0"/>
              <a:t>They may have wish to customize the analyses for different audiences</a:t>
            </a:r>
          </a:p>
          <a:p>
            <a:pPr lvl="1"/>
            <a:r>
              <a:rPr lang="en-US" dirty="0"/>
              <a:t>Local needs:  Laboratory staff, infectious diseases, infection control, pharmacy</a:t>
            </a:r>
          </a:p>
          <a:p>
            <a:pPr lvl="1"/>
            <a:r>
              <a:rPr lang="en-US" dirty="0"/>
              <a:t>National needs:  National authorities, stakeholders, epidemiologists, funders</a:t>
            </a:r>
          </a:p>
          <a:p>
            <a:r>
              <a:rPr lang="en-US" dirty="0"/>
              <a:t>The purpose of macros is to permit you to repeat analyses that you have done previously</a:t>
            </a:r>
          </a:p>
          <a:p>
            <a:pPr lvl="1"/>
            <a:r>
              <a:rPr lang="en-US" dirty="0"/>
              <a:t>The macros will remember the analysis type, organisms, isolate filters, data files, and other analysis parameters that you have selected</a:t>
            </a:r>
          </a:p>
          <a:p>
            <a:pPr lvl="1"/>
            <a:r>
              <a:rPr lang="en-US" dirty="0"/>
              <a:t>You can repeat the analyses on the same data files or on new files from the same laboratory or from other laboratories.</a:t>
            </a:r>
          </a:p>
          <a:p>
            <a:r>
              <a:rPr lang="en-US" dirty="0"/>
              <a:t>Single WHONET macros can be bundled into multi-part WHONET reports.</a:t>
            </a:r>
          </a:p>
        </p:txBody>
      </p:sp>
    </p:spTree>
    <p:extLst>
      <p:ext uri="{BB962C8B-B14F-4D97-AF65-F5344CB8AC3E}">
        <p14:creationId xmlns:p14="http://schemas.microsoft.com/office/powerpoint/2010/main" val="212913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8BB04-8110-46E5-CFFB-8D3DB32C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530"/>
            <a:ext cx="10825264" cy="1325563"/>
          </a:xfrm>
        </p:spPr>
        <p:txBody>
          <a:bodyPr/>
          <a:lstStyle/>
          <a:p>
            <a:r>
              <a:rPr lang="en-US" dirty="0"/>
              <a:t>Benefits of using WHONET macros and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5B8B7-0841-6393-BE5D-EB952B80F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305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Macros and reports save time and promote consistency with repeated analyses.  There is no need to remember all of the details about which organisms and other analysis options were selected.</a:t>
            </a:r>
          </a:p>
          <a:p>
            <a:r>
              <a:rPr lang="en-US" dirty="0"/>
              <a:t>One WHONET user can create macros and reports for many other WHONET users, which promotes standardization and collaborative discussions of results both within a single institution and across many institutions.</a:t>
            </a:r>
          </a:p>
          <a:p>
            <a:r>
              <a:rPr lang="en-US" dirty="0"/>
              <a:t>WHONET macros and reports can be automated to run on a periodic basis (daily, weekly, monthly, etc.)</a:t>
            </a:r>
          </a:p>
        </p:txBody>
      </p:sp>
    </p:spTree>
    <p:extLst>
      <p:ext uri="{BB962C8B-B14F-4D97-AF65-F5344CB8AC3E}">
        <p14:creationId xmlns:p14="http://schemas.microsoft.com/office/powerpoint/2010/main" val="1664047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A285-A1FD-EA73-45D4-A6D972AE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9988"/>
            <a:ext cx="10515600" cy="1325563"/>
          </a:xfrm>
        </p:spPr>
        <p:txBody>
          <a:bodyPr/>
          <a:lstStyle/>
          <a:p>
            <a:r>
              <a:rPr lang="en-US" dirty="0"/>
              <a:t>Running a WHONET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FDBBF-7AE3-1874-8B5E-25E64D4BA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5714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Go to WHONET data analysis and choose the analysis parameters that you are interested in.  </a:t>
            </a:r>
          </a:p>
          <a:p>
            <a:pPr lvl="1"/>
            <a:r>
              <a:rPr lang="en-US" sz="2000" dirty="0"/>
              <a:t>Example:  Using the WHO Test Laboratory, choose “%RIS”, “Staphylococcus aureus” and “Escherichia coli”, and the “WHO-TST-2000-01.sqlite” data file.  Also choose “First isolate with antibiotic results”.</a:t>
            </a:r>
          </a:p>
          <a:p>
            <a:r>
              <a:rPr lang="en-US" sz="2400" dirty="0"/>
              <a:t>You can then “Begin analysis” to ensure that the results agree with your expectations.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1DA0CE-081A-BBE0-5530-187DD8725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41" y="3763851"/>
            <a:ext cx="3937335" cy="2882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BA5742-4B99-07DA-7B7E-CB8C8AF39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853" y="3802308"/>
            <a:ext cx="4808621" cy="285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4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A285-A1FD-EA73-45D4-A6D972AE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61" y="-89172"/>
            <a:ext cx="10515600" cy="1325563"/>
          </a:xfrm>
        </p:spPr>
        <p:txBody>
          <a:bodyPr/>
          <a:lstStyle/>
          <a:p>
            <a:r>
              <a:rPr lang="en-US" dirty="0"/>
              <a:t>Creating a WHONET macro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FDBBF-7AE3-1874-8B5E-25E64D4BA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789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Click on “Macros” to get the below screen, then click on “New”.</a:t>
            </a:r>
          </a:p>
          <a:p>
            <a:r>
              <a:rPr lang="en-US" sz="2400" dirty="0"/>
              <a:t>Enter a name for the new macro, and then click “Save”</a:t>
            </a:r>
          </a:p>
          <a:p>
            <a:pPr lvl="1"/>
            <a:r>
              <a:rPr lang="en-US" sz="2000" dirty="0"/>
              <a:t>Example:  </a:t>
            </a:r>
            <a:r>
              <a:rPr lang="en-US" sz="2000" b="1" dirty="0"/>
              <a:t>%RIS </a:t>
            </a:r>
            <a:r>
              <a:rPr lang="en-US" sz="2000" b="1" dirty="0" err="1"/>
              <a:t>sau</a:t>
            </a:r>
            <a:r>
              <a:rPr lang="en-US" sz="2000" b="1" dirty="0"/>
              <a:t> and eco – First</a:t>
            </a:r>
          </a:p>
          <a:p>
            <a:r>
              <a:rPr lang="en-US" sz="2400" dirty="0"/>
              <a:t>Enter a name for the new macro file, and then click “Save”</a:t>
            </a:r>
          </a:p>
          <a:p>
            <a:pPr lvl="1"/>
            <a:r>
              <a:rPr lang="en-US" sz="2000" dirty="0"/>
              <a:t>Example:  </a:t>
            </a:r>
            <a:r>
              <a:rPr lang="en-US" sz="2000" b="1" dirty="0"/>
              <a:t>%RIS </a:t>
            </a:r>
            <a:r>
              <a:rPr lang="en-US" sz="2000" b="1" dirty="0" err="1"/>
              <a:t>sau</a:t>
            </a:r>
            <a:r>
              <a:rPr lang="en-US" sz="2000" b="1" dirty="0"/>
              <a:t> and eco – </a:t>
            </a:r>
            <a:r>
              <a:rPr lang="en-US" sz="2000" b="1" dirty="0" err="1"/>
              <a:t>First.mcr</a:t>
            </a:r>
            <a:endParaRPr lang="en-US" sz="2000" b="1" dirty="0"/>
          </a:p>
          <a:p>
            <a:pPr lvl="1"/>
            <a:r>
              <a:rPr lang="en-US" sz="2000" dirty="0"/>
              <a:t>By default, your macro files will be saved in C:\WHONET\Macros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2B52D-283B-9F1D-DEB6-B578CAFD8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0" y="4080337"/>
            <a:ext cx="3521640" cy="2485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2BA7E6-CDC2-5BC1-F1FB-55CDFA45B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455" y="4060525"/>
            <a:ext cx="3521640" cy="25911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9D7044-BA94-2BEE-6B3B-011A33501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602" y="4037762"/>
            <a:ext cx="3736305" cy="263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8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A285-A1FD-EA73-45D4-A6D972AE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3172"/>
            <a:ext cx="10515600" cy="1325563"/>
          </a:xfrm>
        </p:spPr>
        <p:txBody>
          <a:bodyPr/>
          <a:lstStyle/>
          <a:p>
            <a:r>
              <a:rPr lang="en-US" dirty="0"/>
              <a:t>Using a WHONET macro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FDBBF-7AE3-1874-8B5E-25E64D4BA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577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Go to WHONET Data analysis and click “Macros”.</a:t>
            </a:r>
          </a:p>
          <a:p>
            <a:r>
              <a:rPr lang="en-US" sz="2400" dirty="0"/>
              <a:t>You will see a list of all of the macros.  Choose the macro that you are interested in.  Click on “Load”.</a:t>
            </a:r>
          </a:p>
          <a:p>
            <a:r>
              <a:rPr lang="en-US" sz="2400" dirty="0"/>
              <a:t>This will load into the analysis screen the parameters that you selected earlier.</a:t>
            </a:r>
          </a:p>
          <a:p>
            <a:r>
              <a:rPr lang="en-US" sz="2400" dirty="0"/>
              <a:t>You can either click on “Begin analysis” immediately.  Or you can make changes, such as different data files or organisms or isolate filters.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882450-DF74-D819-B40C-8B4463EC1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1" y="4037762"/>
            <a:ext cx="3736305" cy="2636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50CC97-E85D-9584-29F7-B52E335FC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843" y="4079708"/>
            <a:ext cx="3579395" cy="26206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32F4CB-B6E8-B65F-DD40-AEDB3E593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136" y="4087729"/>
            <a:ext cx="4371474" cy="25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1634</Words>
  <Application>Microsoft Office PowerPoint</Application>
  <PresentationFormat>Widescreen</PresentationFormat>
  <Paragraphs>162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1_Custom Design</vt:lpstr>
      <vt:lpstr>2_Custom Design</vt:lpstr>
      <vt:lpstr>WHONET Macro and Quick Analysis Reports</vt:lpstr>
      <vt:lpstr>Webinar agenda</vt:lpstr>
      <vt:lpstr>WHONET Webinar Series</vt:lpstr>
      <vt:lpstr>Possible topics for future webinars</vt:lpstr>
      <vt:lpstr>Introduction to WHONET macros</vt:lpstr>
      <vt:lpstr>Benefits of using WHONET macros and reports</vt:lpstr>
      <vt:lpstr>Running a WHONET analysis</vt:lpstr>
      <vt:lpstr>Creating a WHONET macro</vt:lpstr>
      <vt:lpstr>Using a WHONET macro</vt:lpstr>
      <vt:lpstr>Editing a WHONET macro using WHONET</vt:lpstr>
      <vt:lpstr>Editing a WHONET macro using NotePad</vt:lpstr>
      <vt:lpstr>How to share or backup a WHONET macro</vt:lpstr>
      <vt:lpstr>WHONET Quick analysis features</vt:lpstr>
      <vt:lpstr>Quick analysis - WHONET Standard reports</vt:lpstr>
      <vt:lpstr>WHONET Organism and antibiotics – Screen and Excel</vt:lpstr>
      <vt:lpstr>WHONET Epidemiology and Data quality reports</vt:lpstr>
      <vt:lpstr>Report types – Advantages and disadvantages</vt:lpstr>
      <vt:lpstr>Quick analysis – User-defined reports</vt:lpstr>
      <vt:lpstr>Quick analysis – DHIS2</vt:lpstr>
      <vt:lpstr>WHONET Automation Tool – Brief introduction</vt:lpstr>
      <vt:lpstr>Running many analyses within a single macro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ESQUILLON, Alan Siegfrid</dc:creator>
  <cp:lastModifiedBy>John Stelling</cp:lastModifiedBy>
  <cp:revision>9</cp:revision>
  <dcterms:created xsi:type="dcterms:W3CDTF">2023-08-30T13:42:28Z</dcterms:created>
  <dcterms:modified xsi:type="dcterms:W3CDTF">2023-10-25T16:36:56Z</dcterms:modified>
</cp:coreProperties>
</file>