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27"/>
  </p:notesMasterIdLst>
  <p:sldIdLst>
    <p:sldId id="512" r:id="rId3"/>
    <p:sldId id="270" r:id="rId4"/>
    <p:sldId id="513" r:id="rId5"/>
    <p:sldId id="878" r:id="rId6"/>
    <p:sldId id="934" r:id="rId7"/>
    <p:sldId id="935" r:id="rId8"/>
    <p:sldId id="936" r:id="rId9"/>
    <p:sldId id="937" r:id="rId10"/>
    <p:sldId id="945" r:id="rId11"/>
    <p:sldId id="933" r:id="rId12"/>
    <p:sldId id="946" r:id="rId13"/>
    <p:sldId id="947" r:id="rId14"/>
    <p:sldId id="948" r:id="rId15"/>
    <p:sldId id="949" r:id="rId16"/>
    <p:sldId id="929" r:id="rId17"/>
    <p:sldId id="938" r:id="rId18"/>
    <p:sldId id="939" r:id="rId19"/>
    <p:sldId id="928" r:id="rId20"/>
    <p:sldId id="940" r:id="rId21"/>
    <p:sldId id="941" r:id="rId22"/>
    <p:sldId id="944" r:id="rId23"/>
    <p:sldId id="950" r:id="rId24"/>
    <p:sldId id="942" r:id="rId25"/>
    <p:sldId id="53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AADA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754C55-9339-4B09-BAA7-99C2E7731F8B}" v="52" dt="2024-06-26T10:57:39.2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5" autoAdjust="0"/>
    <p:restoredTop sz="93446" autoAdjust="0"/>
  </p:normalViewPr>
  <p:slideViewPr>
    <p:cSldViewPr snapToGrid="0" showGuides="1">
      <p:cViewPr varScale="1">
        <p:scale>
          <a:sx n="89" d="100"/>
          <a:sy n="89" d="100"/>
        </p:scale>
        <p:origin x="418" y="77"/>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422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elling" userId="eaafbebf78cefb57" providerId="LiveId" clId="{36754C55-9339-4B09-BAA7-99C2E7731F8B}"/>
    <pc:docChg chg="undo custSel addSld delSld modSld sldOrd">
      <pc:chgData name="John Stelling" userId="eaafbebf78cefb57" providerId="LiveId" clId="{36754C55-9339-4B09-BAA7-99C2E7731F8B}" dt="2024-06-26T17:57:18.226" v="9060" actId="20577"/>
      <pc:docMkLst>
        <pc:docMk/>
      </pc:docMkLst>
      <pc:sldChg chg="modSp mod">
        <pc:chgData name="John Stelling" userId="eaafbebf78cefb57" providerId="LiveId" clId="{36754C55-9339-4B09-BAA7-99C2E7731F8B}" dt="2024-06-26T09:03:21.902" v="31" actId="113"/>
        <pc:sldMkLst>
          <pc:docMk/>
          <pc:sldMk cId="2165782915" sldId="270"/>
        </pc:sldMkLst>
        <pc:spChg chg="mod">
          <ac:chgData name="John Stelling" userId="eaafbebf78cefb57" providerId="LiveId" clId="{36754C55-9339-4B09-BAA7-99C2E7731F8B}" dt="2024-06-26T09:03:21.902" v="31" actId="113"/>
          <ac:spMkLst>
            <pc:docMk/>
            <pc:sldMk cId="2165782915" sldId="270"/>
            <ac:spMk id="3" creationId="{3F60C672-117F-7EA0-CF4E-2E1ED0E2F4EB}"/>
          </ac:spMkLst>
        </pc:spChg>
      </pc:sldChg>
      <pc:sldChg chg="modSp mod">
        <pc:chgData name="John Stelling" userId="eaafbebf78cefb57" providerId="LiveId" clId="{36754C55-9339-4B09-BAA7-99C2E7731F8B}" dt="2024-06-26T09:24:13.838" v="242" actId="20577"/>
        <pc:sldMkLst>
          <pc:docMk/>
          <pc:sldMk cId="0" sldId="512"/>
        </pc:sldMkLst>
        <pc:spChg chg="mod">
          <ac:chgData name="John Stelling" userId="eaafbebf78cefb57" providerId="LiveId" clId="{36754C55-9339-4B09-BAA7-99C2E7731F8B}" dt="2024-06-26T09:24:13.838" v="242" actId="20577"/>
          <ac:spMkLst>
            <pc:docMk/>
            <pc:sldMk cId="0" sldId="512"/>
            <ac:spMk id="2050" creationId="{00000000-0000-0000-0000-000000000000}"/>
          </ac:spMkLst>
        </pc:spChg>
      </pc:sldChg>
      <pc:sldChg chg="modSp add del mod ord">
        <pc:chgData name="John Stelling" userId="eaafbebf78cefb57" providerId="LiveId" clId="{36754C55-9339-4B09-BAA7-99C2E7731F8B}" dt="2024-06-26T10:03:16.444" v="3956" actId="20577"/>
        <pc:sldMkLst>
          <pc:docMk/>
          <pc:sldMk cId="469272058" sldId="513"/>
        </pc:sldMkLst>
        <pc:spChg chg="mod">
          <ac:chgData name="John Stelling" userId="eaafbebf78cefb57" providerId="LiveId" clId="{36754C55-9339-4B09-BAA7-99C2E7731F8B}" dt="2024-06-26T09:20:17.349" v="144" actId="1038"/>
          <ac:spMkLst>
            <pc:docMk/>
            <pc:sldMk cId="469272058" sldId="513"/>
            <ac:spMk id="2" creationId="{D7B5C78C-D68E-8D17-82AF-E909D0B639AA}"/>
          </ac:spMkLst>
        </pc:spChg>
        <pc:spChg chg="mod">
          <ac:chgData name="John Stelling" userId="eaafbebf78cefb57" providerId="LiveId" clId="{36754C55-9339-4B09-BAA7-99C2E7731F8B}" dt="2024-06-26T10:03:16.444" v="3956" actId="20577"/>
          <ac:spMkLst>
            <pc:docMk/>
            <pc:sldMk cId="469272058" sldId="513"/>
            <ac:spMk id="3" creationId="{3F60C672-117F-7EA0-CF4E-2E1ED0E2F4EB}"/>
          </ac:spMkLst>
        </pc:spChg>
      </pc:sldChg>
      <pc:sldChg chg="add del">
        <pc:chgData name="John Stelling" userId="eaafbebf78cefb57" providerId="LiveId" clId="{36754C55-9339-4B09-BAA7-99C2E7731F8B}" dt="2024-06-26T09:22:11.948" v="158" actId="47"/>
        <pc:sldMkLst>
          <pc:docMk/>
          <pc:sldMk cId="4252243465" sldId="669"/>
        </pc:sldMkLst>
      </pc:sldChg>
      <pc:sldChg chg="add del">
        <pc:chgData name="John Stelling" userId="eaafbebf78cefb57" providerId="LiveId" clId="{36754C55-9339-4B09-BAA7-99C2E7731F8B}" dt="2024-06-26T09:22:11.948" v="158" actId="47"/>
        <pc:sldMkLst>
          <pc:docMk/>
          <pc:sldMk cId="3451854007" sldId="673"/>
        </pc:sldMkLst>
      </pc:sldChg>
      <pc:sldChg chg="add del">
        <pc:chgData name="John Stelling" userId="eaafbebf78cefb57" providerId="LiveId" clId="{36754C55-9339-4B09-BAA7-99C2E7731F8B}" dt="2024-06-26T09:22:11.948" v="158" actId="47"/>
        <pc:sldMkLst>
          <pc:docMk/>
          <pc:sldMk cId="514472968" sldId="868"/>
        </pc:sldMkLst>
      </pc:sldChg>
      <pc:sldChg chg="del">
        <pc:chgData name="John Stelling" userId="eaafbebf78cefb57" providerId="LiveId" clId="{36754C55-9339-4B09-BAA7-99C2E7731F8B}" dt="2024-06-26T09:57:22.231" v="3059" actId="2696"/>
        <pc:sldMkLst>
          <pc:docMk/>
          <pc:sldMk cId="303158364" sldId="872"/>
        </pc:sldMkLst>
      </pc:sldChg>
      <pc:sldChg chg="addSp modSp mod ord">
        <pc:chgData name="John Stelling" userId="eaafbebf78cefb57" providerId="LiveId" clId="{36754C55-9339-4B09-BAA7-99C2E7731F8B}" dt="2024-06-26T09:34:15.292" v="1091" actId="20577"/>
        <pc:sldMkLst>
          <pc:docMk/>
          <pc:sldMk cId="2449281775" sldId="878"/>
        </pc:sldMkLst>
        <pc:spChg chg="mod">
          <ac:chgData name="John Stelling" userId="eaafbebf78cefb57" providerId="LiveId" clId="{36754C55-9339-4B09-BAA7-99C2E7731F8B}" dt="2024-06-26T09:34:15.292" v="1091" actId="20577"/>
          <ac:spMkLst>
            <pc:docMk/>
            <pc:sldMk cId="2449281775" sldId="878"/>
            <ac:spMk id="2" creationId="{D7B5C78C-D68E-8D17-82AF-E909D0B639AA}"/>
          </ac:spMkLst>
        </pc:spChg>
        <pc:spChg chg="add mod">
          <ac:chgData name="John Stelling" userId="eaafbebf78cefb57" providerId="LiveId" clId="{36754C55-9339-4B09-BAA7-99C2E7731F8B}" dt="2024-06-26T09:25:27.496" v="435" actId="1037"/>
          <ac:spMkLst>
            <pc:docMk/>
            <pc:sldMk cId="2449281775" sldId="878"/>
            <ac:spMk id="3" creationId="{FEB9BAF5-8FFF-A0A6-A235-DB9FA7D79D84}"/>
          </ac:spMkLst>
        </pc:spChg>
      </pc:sldChg>
      <pc:sldChg chg="del">
        <pc:chgData name="John Stelling" userId="eaafbebf78cefb57" providerId="LiveId" clId="{36754C55-9339-4B09-BAA7-99C2E7731F8B}" dt="2024-06-26T09:57:22.782" v="3060" actId="2696"/>
        <pc:sldMkLst>
          <pc:docMk/>
          <pc:sldMk cId="2452738701" sldId="879"/>
        </pc:sldMkLst>
      </pc:sldChg>
      <pc:sldChg chg="modSp del mod">
        <pc:chgData name="John Stelling" userId="eaafbebf78cefb57" providerId="LiveId" clId="{36754C55-9339-4B09-BAA7-99C2E7731F8B}" dt="2024-06-26T09:57:18.608" v="3056" actId="2696"/>
        <pc:sldMkLst>
          <pc:docMk/>
          <pc:sldMk cId="4019552555" sldId="882"/>
        </pc:sldMkLst>
        <pc:spChg chg="mod">
          <ac:chgData name="John Stelling" userId="eaafbebf78cefb57" providerId="LiveId" clId="{36754C55-9339-4B09-BAA7-99C2E7731F8B}" dt="2024-06-26T09:35:06.062" v="1123" actId="1038"/>
          <ac:spMkLst>
            <pc:docMk/>
            <pc:sldMk cId="4019552555" sldId="882"/>
            <ac:spMk id="3" creationId="{EC3FA8B3-AFF2-4344-D6E2-4329DDA86DF1}"/>
          </ac:spMkLst>
        </pc:spChg>
      </pc:sldChg>
      <pc:sldChg chg="del">
        <pc:chgData name="John Stelling" userId="eaafbebf78cefb57" providerId="LiveId" clId="{36754C55-9339-4B09-BAA7-99C2E7731F8B}" dt="2024-06-26T09:57:21.804" v="3058" actId="2696"/>
        <pc:sldMkLst>
          <pc:docMk/>
          <pc:sldMk cId="1273204982" sldId="886"/>
        </pc:sldMkLst>
      </pc:sldChg>
      <pc:sldChg chg="del">
        <pc:chgData name="John Stelling" userId="eaafbebf78cefb57" providerId="LiveId" clId="{36754C55-9339-4B09-BAA7-99C2E7731F8B}" dt="2024-06-26T09:57:23.294" v="3061" actId="2696"/>
        <pc:sldMkLst>
          <pc:docMk/>
          <pc:sldMk cId="2892623910" sldId="887"/>
        </pc:sldMkLst>
      </pc:sldChg>
      <pc:sldChg chg="del">
        <pc:chgData name="John Stelling" userId="eaafbebf78cefb57" providerId="LiveId" clId="{36754C55-9339-4B09-BAA7-99C2E7731F8B}" dt="2024-06-26T09:57:20.879" v="3057" actId="2696"/>
        <pc:sldMkLst>
          <pc:docMk/>
          <pc:sldMk cId="1175388921" sldId="895"/>
        </pc:sldMkLst>
      </pc:sldChg>
      <pc:sldChg chg="del">
        <pc:chgData name="John Stelling" userId="eaafbebf78cefb57" providerId="LiveId" clId="{36754C55-9339-4B09-BAA7-99C2E7731F8B}" dt="2024-06-26T09:57:26.164" v="3067" actId="2696"/>
        <pc:sldMkLst>
          <pc:docMk/>
          <pc:sldMk cId="3715927670" sldId="898"/>
        </pc:sldMkLst>
      </pc:sldChg>
      <pc:sldChg chg="modSp add del mod">
        <pc:chgData name="John Stelling" userId="eaafbebf78cefb57" providerId="LiveId" clId="{36754C55-9339-4B09-BAA7-99C2E7731F8B}" dt="2024-06-26T09:22:11.948" v="158" actId="47"/>
        <pc:sldMkLst>
          <pc:docMk/>
          <pc:sldMk cId="1135414544" sldId="900"/>
        </pc:sldMkLst>
        <pc:spChg chg="mod">
          <ac:chgData name="John Stelling" userId="eaafbebf78cefb57" providerId="LiveId" clId="{36754C55-9339-4B09-BAA7-99C2E7731F8B}" dt="2024-06-26T09:20:38.539" v="155"/>
          <ac:spMkLst>
            <pc:docMk/>
            <pc:sldMk cId="1135414544" sldId="900"/>
            <ac:spMk id="2" creationId="{D7B5C78C-D68E-8D17-82AF-E909D0B639AA}"/>
          </ac:spMkLst>
        </pc:spChg>
      </pc:sldChg>
      <pc:sldChg chg="del">
        <pc:chgData name="John Stelling" userId="eaafbebf78cefb57" providerId="LiveId" clId="{36754C55-9339-4B09-BAA7-99C2E7731F8B}" dt="2024-06-26T09:57:27.476" v="3069" actId="2696"/>
        <pc:sldMkLst>
          <pc:docMk/>
          <pc:sldMk cId="3792156864" sldId="901"/>
        </pc:sldMkLst>
      </pc:sldChg>
      <pc:sldChg chg="del">
        <pc:chgData name="John Stelling" userId="eaafbebf78cefb57" providerId="LiveId" clId="{36754C55-9339-4B09-BAA7-99C2E7731F8B}" dt="2024-06-26T09:57:31.613" v="3078" actId="2696"/>
        <pc:sldMkLst>
          <pc:docMk/>
          <pc:sldMk cId="1981640179" sldId="902"/>
        </pc:sldMkLst>
      </pc:sldChg>
      <pc:sldChg chg="del">
        <pc:chgData name="John Stelling" userId="eaafbebf78cefb57" providerId="LiveId" clId="{36754C55-9339-4B09-BAA7-99C2E7731F8B}" dt="2024-06-26T09:57:29.555" v="3074" actId="2696"/>
        <pc:sldMkLst>
          <pc:docMk/>
          <pc:sldMk cId="531553438" sldId="908"/>
        </pc:sldMkLst>
      </pc:sldChg>
      <pc:sldChg chg="del">
        <pc:chgData name="John Stelling" userId="eaafbebf78cefb57" providerId="LiveId" clId="{36754C55-9339-4B09-BAA7-99C2E7731F8B}" dt="2024-06-26T09:57:28.284" v="3071" actId="2696"/>
        <pc:sldMkLst>
          <pc:docMk/>
          <pc:sldMk cId="2295887061" sldId="910"/>
        </pc:sldMkLst>
      </pc:sldChg>
      <pc:sldChg chg="del">
        <pc:chgData name="John Stelling" userId="eaafbebf78cefb57" providerId="LiveId" clId="{36754C55-9339-4B09-BAA7-99C2E7731F8B}" dt="2024-06-26T09:57:29.086" v="3073" actId="2696"/>
        <pc:sldMkLst>
          <pc:docMk/>
          <pc:sldMk cId="3618396635" sldId="911"/>
        </pc:sldMkLst>
      </pc:sldChg>
      <pc:sldChg chg="del">
        <pc:chgData name="John Stelling" userId="eaafbebf78cefb57" providerId="LiveId" clId="{36754C55-9339-4B09-BAA7-99C2E7731F8B}" dt="2024-06-26T09:57:30.119" v="3075" actId="2696"/>
        <pc:sldMkLst>
          <pc:docMk/>
          <pc:sldMk cId="572765491" sldId="912"/>
        </pc:sldMkLst>
      </pc:sldChg>
      <pc:sldChg chg="del">
        <pc:chgData name="John Stelling" userId="eaafbebf78cefb57" providerId="LiveId" clId="{36754C55-9339-4B09-BAA7-99C2E7731F8B}" dt="2024-06-26T09:57:30.588" v="3076" actId="2696"/>
        <pc:sldMkLst>
          <pc:docMk/>
          <pc:sldMk cId="353984886" sldId="913"/>
        </pc:sldMkLst>
      </pc:sldChg>
      <pc:sldChg chg="del">
        <pc:chgData name="John Stelling" userId="eaafbebf78cefb57" providerId="LiveId" clId="{36754C55-9339-4B09-BAA7-99C2E7731F8B}" dt="2024-06-26T09:57:30.946" v="3077" actId="2696"/>
        <pc:sldMkLst>
          <pc:docMk/>
          <pc:sldMk cId="4254752424" sldId="914"/>
        </pc:sldMkLst>
      </pc:sldChg>
      <pc:sldChg chg="del">
        <pc:chgData name="John Stelling" userId="eaafbebf78cefb57" providerId="LiveId" clId="{36754C55-9339-4B09-BAA7-99C2E7731F8B}" dt="2024-06-26T09:57:24.266" v="3063" actId="2696"/>
        <pc:sldMkLst>
          <pc:docMk/>
          <pc:sldMk cId="3770074040" sldId="915"/>
        </pc:sldMkLst>
      </pc:sldChg>
      <pc:sldChg chg="del">
        <pc:chgData name="John Stelling" userId="eaafbebf78cefb57" providerId="LiveId" clId="{36754C55-9339-4B09-BAA7-99C2E7731F8B}" dt="2024-06-26T09:57:33.101" v="3082" actId="2696"/>
        <pc:sldMkLst>
          <pc:docMk/>
          <pc:sldMk cId="3244290393" sldId="916"/>
        </pc:sldMkLst>
      </pc:sldChg>
      <pc:sldChg chg="del">
        <pc:chgData name="John Stelling" userId="eaafbebf78cefb57" providerId="LiveId" clId="{36754C55-9339-4B09-BAA7-99C2E7731F8B}" dt="2024-06-26T09:57:32.020" v="3079" actId="2696"/>
        <pc:sldMkLst>
          <pc:docMk/>
          <pc:sldMk cId="1702712010" sldId="917"/>
        </pc:sldMkLst>
      </pc:sldChg>
      <pc:sldChg chg="del">
        <pc:chgData name="John Stelling" userId="eaafbebf78cefb57" providerId="LiveId" clId="{36754C55-9339-4B09-BAA7-99C2E7731F8B}" dt="2024-06-26T09:57:23.748" v="3062" actId="2696"/>
        <pc:sldMkLst>
          <pc:docMk/>
          <pc:sldMk cId="2457148980" sldId="918"/>
        </pc:sldMkLst>
      </pc:sldChg>
      <pc:sldChg chg="del">
        <pc:chgData name="John Stelling" userId="eaafbebf78cefb57" providerId="LiveId" clId="{36754C55-9339-4B09-BAA7-99C2E7731F8B}" dt="2024-06-26T09:57:24.680" v="3064" actId="2696"/>
        <pc:sldMkLst>
          <pc:docMk/>
          <pc:sldMk cId="3294342805" sldId="919"/>
        </pc:sldMkLst>
      </pc:sldChg>
      <pc:sldChg chg="del">
        <pc:chgData name="John Stelling" userId="eaafbebf78cefb57" providerId="LiveId" clId="{36754C55-9339-4B09-BAA7-99C2E7731F8B}" dt="2024-06-26T09:57:25.186" v="3065" actId="2696"/>
        <pc:sldMkLst>
          <pc:docMk/>
          <pc:sldMk cId="498341803" sldId="920"/>
        </pc:sldMkLst>
      </pc:sldChg>
      <pc:sldChg chg="del">
        <pc:chgData name="John Stelling" userId="eaafbebf78cefb57" providerId="LiveId" clId="{36754C55-9339-4B09-BAA7-99C2E7731F8B}" dt="2024-06-26T09:57:25.726" v="3066" actId="2696"/>
        <pc:sldMkLst>
          <pc:docMk/>
          <pc:sldMk cId="692471710" sldId="921"/>
        </pc:sldMkLst>
      </pc:sldChg>
      <pc:sldChg chg="del">
        <pc:chgData name="John Stelling" userId="eaafbebf78cefb57" providerId="LiveId" clId="{36754C55-9339-4B09-BAA7-99C2E7731F8B}" dt="2024-06-26T09:57:26.705" v="3068" actId="2696"/>
        <pc:sldMkLst>
          <pc:docMk/>
          <pc:sldMk cId="3901201486" sldId="922"/>
        </pc:sldMkLst>
      </pc:sldChg>
      <pc:sldChg chg="del">
        <pc:chgData name="John Stelling" userId="eaafbebf78cefb57" providerId="LiveId" clId="{36754C55-9339-4B09-BAA7-99C2E7731F8B}" dt="2024-06-26T09:57:32.357" v="3080" actId="2696"/>
        <pc:sldMkLst>
          <pc:docMk/>
          <pc:sldMk cId="798446582" sldId="923"/>
        </pc:sldMkLst>
      </pc:sldChg>
      <pc:sldChg chg="del">
        <pc:chgData name="John Stelling" userId="eaafbebf78cefb57" providerId="LiveId" clId="{36754C55-9339-4B09-BAA7-99C2E7731F8B}" dt="2024-06-26T09:57:32.723" v="3081" actId="2696"/>
        <pc:sldMkLst>
          <pc:docMk/>
          <pc:sldMk cId="1405132663" sldId="924"/>
        </pc:sldMkLst>
      </pc:sldChg>
      <pc:sldChg chg="del">
        <pc:chgData name="John Stelling" userId="eaafbebf78cefb57" providerId="LiveId" clId="{36754C55-9339-4B09-BAA7-99C2E7731F8B}" dt="2024-06-26T09:57:33.500" v="3083" actId="2696"/>
        <pc:sldMkLst>
          <pc:docMk/>
          <pc:sldMk cId="3226956859" sldId="925"/>
        </pc:sldMkLst>
      </pc:sldChg>
      <pc:sldChg chg="del">
        <pc:chgData name="John Stelling" userId="eaafbebf78cefb57" providerId="LiveId" clId="{36754C55-9339-4B09-BAA7-99C2E7731F8B}" dt="2024-06-26T09:57:28.627" v="3072" actId="2696"/>
        <pc:sldMkLst>
          <pc:docMk/>
          <pc:sldMk cId="3537371028" sldId="926"/>
        </pc:sldMkLst>
      </pc:sldChg>
      <pc:sldChg chg="del">
        <pc:chgData name="John Stelling" userId="eaafbebf78cefb57" providerId="LiveId" clId="{36754C55-9339-4B09-BAA7-99C2E7731F8B}" dt="2024-06-26T09:57:28.045" v="3070" actId="2696"/>
        <pc:sldMkLst>
          <pc:docMk/>
          <pc:sldMk cId="1772007368" sldId="927"/>
        </pc:sldMkLst>
      </pc:sldChg>
      <pc:sldChg chg="addSp modSp add mod">
        <pc:chgData name="John Stelling" userId="eaafbebf78cefb57" providerId="LiveId" clId="{36754C55-9339-4B09-BAA7-99C2E7731F8B}" dt="2024-06-26T17:57:09.145" v="9058" actId="20577"/>
        <pc:sldMkLst>
          <pc:docMk/>
          <pc:sldMk cId="35469177" sldId="928"/>
        </pc:sldMkLst>
        <pc:spChg chg="mod">
          <ac:chgData name="John Stelling" userId="eaafbebf78cefb57" providerId="LiveId" clId="{36754C55-9339-4B09-BAA7-99C2E7731F8B}" dt="2024-06-26T17:57:09.145" v="9058" actId="20577"/>
          <ac:spMkLst>
            <pc:docMk/>
            <pc:sldMk cId="35469177" sldId="928"/>
            <ac:spMk id="2" creationId="{D7B5C78C-D68E-8D17-82AF-E909D0B639AA}"/>
          </ac:spMkLst>
        </pc:spChg>
        <pc:spChg chg="add mod">
          <ac:chgData name="John Stelling" userId="eaafbebf78cefb57" providerId="LiveId" clId="{36754C55-9339-4B09-BAA7-99C2E7731F8B}" dt="2024-06-26T09:31:46.298" v="981" actId="27636"/>
          <ac:spMkLst>
            <pc:docMk/>
            <pc:sldMk cId="35469177" sldId="928"/>
            <ac:spMk id="3" creationId="{6EF81D95-D228-38F9-9932-A2FE08B52759}"/>
          </ac:spMkLst>
        </pc:spChg>
      </pc:sldChg>
      <pc:sldChg chg="addSp modSp add mod ord">
        <pc:chgData name="John Stelling" userId="eaafbebf78cefb57" providerId="LiveId" clId="{36754C55-9339-4B09-BAA7-99C2E7731F8B}" dt="2024-06-26T09:59:40.666" v="3278" actId="20577"/>
        <pc:sldMkLst>
          <pc:docMk/>
          <pc:sldMk cId="4121825676" sldId="929"/>
        </pc:sldMkLst>
        <pc:spChg chg="mod">
          <ac:chgData name="John Stelling" userId="eaafbebf78cefb57" providerId="LiveId" clId="{36754C55-9339-4B09-BAA7-99C2E7731F8B}" dt="2024-06-26T09:34:41.031" v="1111" actId="20577"/>
          <ac:spMkLst>
            <pc:docMk/>
            <pc:sldMk cId="4121825676" sldId="929"/>
            <ac:spMk id="2" creationId="{D7B5C78C-D68E-8D17-82AF-E909D0B639AA}"/>
          </ac:spMkLst>
        </pc:spChg>
        <pc:spChg chg="add mod">
          <ac:chgData name="John Stelling" userId="eaafbebf78cefb57" providerId="LiveId" clId="{36754C55-9339-4B09-BAA7-99C2E7731F8B}" dt="2024-06-26T09:59:40.666" v="3278" actId="20577"/>
          <ac:spMkLst>
            <pc:docMk/>
            <pc:sldMk cId="4121825676" sldId="929"/>
            <ac:spMk id="3" creationId="{61287CFB-98A8-9238-3252-C8A1CCFF80B7}"/>
          </ac:spMkLst>
        </pc:spChg>
      </pc:sldChg>
      <pc:sldChg chg="add del">
        <pc:chgData name="John Stelling" userId="eaafbebf78cefb57" providerId="LiveId" clId="{36754C55-9339-4B09-BAA7-99C2E7731F8B}" dt="2024-06-26T09:32:07.539" v="1009" actId="2696"/>
        <pc:sldMkLst>
          <pc:docMk/>
          <pc:sldMk cId="1052083714" sldId="930"/>
        </pc:sldMkLst>
      </pc:sldChg>
      <pc:sldChg chg="add del">
        <pc:chgData name="John Stelling" userId="eaafbebf78cefb57" providerId="LiveId" clId="{36754C55-9339-4B09-BAA7-99C2E7731F8B}" dt="2024-06-26T09:32:08.676" v="1010" actId="2696"/>
        <pc:sldMkLst>
          <pc:docMk/>
          <pc:sldMk cId="1779972089" sldId="931"/>
        </pc:sldMkLst>
      </pc:sldChg>
      <pc:sldChg chg="delSp modSp add del mod">
        <pc:chgData name="John Stelling" userId="eaafbebf78cefb57" providerId="LiveId" clId="{36754C55-9339-4B09-BAA7-99C2E7731F8B}" dt="2024-06-26T09:34:51.431" v="1121" actId="2696"/>
        <pc:sldMkLst>
          <pc:docMk/>
          <pc:sldMk cId="1142625343" sldId="932"/>
        </pc:sldMkLst>
        <pc:spChg chg="mod">
          <ac:chgData name="John Stelling" userId="eaafbebf78cefb57" providerId="LiveId" clId="{36754C55-9339-4B09-BAA7-99C2E7731F8B}" dt="2024-06-26T09:31:58.078" v="1005" actId="20577"/>
          <ac:spMkLst>
            <pc:docMk/>
            <pc:sldMk cId="1142625343" sldId="932"/>
            <ac:spMk id="2" creationId="{D7B5C78C-D68E-8D17-82AF-E909D0B639AA}"/>
          </ac:spMkLst>
        </pc:spChg>
        <pc:spChg chg="del mod">
          <ac:chgData name="John Stelling" userId="eaafbebf78cefb57" providerId="LiveId" clId="{36754C55-9339-4B09-BAA7-99C2E7731F8B}" dt="2024-06-26T09:31:59.994" v="1006" actId="478"/>
          <ac:spMkLst>
            <pc:docMk/>
            <pc:sldMk cId="1142625343" sldId="932"/>
            <ac:spMk id="3" creationId="{6EF81D95-D228-38F9-9932-A2FE08B52759}"/>
          </ac:spMkLst>
        </pc:spChg>
      </pc:sldChg>
      <pc:sldChg chg="modSp add mod">
        <pc:chgData name="John Stelling" userId="eaafbebf78cefb57" providerId="LiveId" clId="{36754C55-9339-4B09-BAA7-99C2E7731F8B}" dt="2024-06-26T09:34:36.609" v="1102" actId="20577"/>
        <pc:sldMkLst>
          <pc:docMk/>
          <pc:sldMk cId="2803425717" sldId="933"/>
        </pc:sldMkLst>
        <pc:spChg chg="mod">
          <ac:chgData name="John Stelling" userId="eaafbebf78cefb57" providerId="LiveId" clId="{36754C55-9339-4B09-BAA7-99C2E7731F8B}" dt="2024-06-26T09:34:36.609" v="1102" actId="20577"/>
          <ac:spMkLst>
            <pc:docMk/>
            <pc:sldMk cId="2803425717" sldId="933"/>
            <ac:spMk id="2" creationId="{D7B5C78C-D68E-8D17-82AF-E909D0B639AA}"/>
          </ac:spMkLst>
        </pc:spChg>
      </pc:sldChg>
      <pc:sldChg chg="addSp delSp modSp add mod">
        <pc:chgData name="John Stelling" userId="eaafbebf78cefb57" providerId="LiveId" clId="{36754C55-9339-4B09-BAA7-99C2E7731F8B}" dt="2024-06-26T09:35:36.535" v="1251" actId="1038"/>
        <pc:sldMkLst>
          <pc:docMk/>
          <pc:sldMk cId="3629046792" sldId="934"/>
        </pc:sldMkLst>
        <pc:spChg chg="mod">
          <ac:chgData name="John Stelling" userId="eaafbebf78cefb57" providerId="LiveId" clId="{36754C55-9339-4B09-BAA7-99C2E7731F8B}" dt="2024-06-26T09:35:21.905" v="1180" actId="1037"/>
          <ac:spMkLst>
            <pc:docMk/>
            <pc:sldMk cId="3629046792" sldId="934"/>
            <ac:spMk id="2" creationId="{D7B5C78C-D68E-8D17-82AF-E909D0B639AA}"/>
          </ac:spMkLst>
        </pc:spChg>
        <pc:spChg chg="del mod">
          <ac:chgData name="John Stelling" userId="eaafbebf78cefb57" providerId="LiveId" clId="{36754C55-9339-4B09-BAA7-99C2E7731F8B}" dt="2024-06-26T09:35:12.146" v="1124" actId="478"/>
          <ac:spMkLst>
            <pc:docMk/>
            <pc:sldMk cId="3629046792" sldId="934"/>
            <ac:spMk id="3" creationId="{FEB9BAF5-8FFF-A0A6-A235-DB9FA7D79D84}"/>
          </ac:spMkLst>
        </pc:spChg>
        <pc:spChg chg="add mod">
          <ac:chgData name="John Stelling" userId="eaafbebf78cefb57" providerId="LiveId" clId="{36754C55-9339-4B09-BAA7-99C2E7731F8B}" dt="2024-06-26T09:35:36.535" v="1251" actId="1038"/>
          <ac:spMkLst>
            <pc:docMk/>
            <pc:sldMk cId="3629046792" sldId="934"/>
            <ac:spMk id="4" creationId="{53237BD5-4058-66E8-FFAD-07A37CAD1C45}"/>
          </ac:spMkLst>
        </pc:spChg>
      </pc:sldChg>
      <pc:sldChg chg="addSp delSp modSp add del mod">
        <pc:chgData name="John Stelling" userId="eaafbebf78cefb57" providerId="LiveId" clId="{36754C55-9339-4B09-BAA7-99C2E7731F8B}" dt="2024-06-26T09:58:08.655" v="3126" actId="1038"/>
        <pc:sldMkLst>
          <pc:docMk/>
          <pc:sldMk cId="2195702234" sldId="935"/>
        </pc:sldMkLst>
        <pc:spChg chg="mod">
          <ac:chgData name="John Stelling" userId="eaafbebf78cefb57" providerId="LiveId" clId="{36754C55-9339-4B09-BAA7-99C2E7731F8B}" dt="2024-06-26T09:57:43.250" v="3110" actId="1036"/>
          <ac:spMkLst>
            <pc:docMk/>
            <pc:sldMk cId="2195702234" sldId="935"/>
            <ac:spMk id="2" creationId="{D7B5C78C-D68E-8D17-82AF-E909D0B639AA}"/>
          </ac:spMkLst>
        </pc:spChg>
        <pc:spChg chg="del mod">
          <ac:chgData name="John Stelling" userId="eaafbebf78cefb57" providerId="LiveId" clId="{36754C55-9339-4B09-BAA7-99C2E7731F8B}" dt="2024-06-26T09:36:09.710" v="1359" actId="478"/>
          <ac:spMkLst>
            <pc:docMk/>
            <pc:sldMk cId="2195702234" sldId="935"/>
            <ac:spMk id="3" creationId="{FEB9BAF5-8FFF-A0A6-A235-DB9FA7D79D84}"/>
          </ac:spMkLst>
        </pc:spChg>
        <pc:spChg chg="add mod">
          <ac:chgData name="John Stelling" userId="eaafbebf78cefb57" providerId="LiveId" clId="{36754C55-9339-4B09-BAA7-99C2E7731F8B}" dt="2024-06-26T09:58:08.655" v="3126" actId="1038"/>
          <ac:spMkLst>
            <pc:docMk/>
            <pc:sldMk cId="2195702234" sldId="935"/>
            <ac:spMk id="4" creationId="{FCF9B9E1-835B-CFB0-6B51-33326FC3466A}"/>
          </ac:spMkLst>
        </pc:spChg>
      </pc:sldChg>
      <pc:sldChg chg="modSp add mod">
        <pc:chgData name="John Stelling" userId="eaafbebf78cefb57" providerId="LiveId" clId="{36754C55-9339-4B09-BAA7-99C2E7731F8B}" dt="2024-06-26T09:56:02.058" v="3005" actId="20577"/>
        <pc:sldMkLst>
          <pc:docMk/>
          <pc:sldMk cId="78989729" sldId="936"/>
        </pc:sldMkLst>
        <pc:spChg chg="mod">
          <ac:chgData name="John Stelling" userId="eaafbebf78cefb57" providerId="LiveId" clId="{36754C55-9339-4B09-BAA7-99C2E7731F8B}" dt="2024-06-26T09:54:19.255" v="2981" actId="1035"/>
          <ac:spMkLst>
            <pc:docMk/>
            <pc:sldMk cId="78989729" sldId="936"/>
            <ac:spMk id="2" creationId="{D7B5C78C-D68E-8D17-82AF-E909D0B639AA}"/>
          </ac:spMkLst>
        </pc:spChg>
        <pc:spChg chg="mod">
          <ac:chgData name="John Stelling" userId="eaafbebf78cefb57" providerId="LiveId" clId="{36754C55-9339-4B09-BAA7-99C2E7731F8B}" dt="2024-06-26T09:56:02.058" v="3005" actId="20577"/>
          <ac:spMkLst>
            <pc:docMk/>
            <pc:sldMk cId="78989729" sldId="936"/>
            <ac:spMk id="4" creationId="{FCF9B9E1-835B-CFB0-6B51-33326FC3466A}"/>
          </ac:spMkLst>
        </pc:spChg>
      </pc:sldChg>
      <pc:sldChg chg="addSp delSp modSp add mod">
        <pc:chgData name="John Stelling" userId="eaafbebf78cefb57" providerId="LiveId" clId="{36754C55-9339-4B09-BAA7-99C2E7731F8B}" dt="2024-06-26T09:56:55.619" v="3036" actId="20577"/>
        <pc:sldMkLst>
          <pc:docMk/>
          <pc:sldMk cId="758796127" sldId="937"/>
        </pc:sldMkLst>
        <pc:spChg chg="mod">
          <ac:chgData name="John Stelling" userId="eaafbebf78cefb57" providerId="LiveId" clId="{36754C55-9339-4B09-BAA7-99C2E7731F8B}" dt="2024-06-26T09:56:55.619" v="3036" actId="20577"/>
          <ac:spMkLst>
            <pc:docMk/>
            <pc:sldMk cId="758796127" sldId="937"/>
            <ac:spMk id="2" creationId="{D7B5C78C-D68E-8D17-82AF-E909D0B639AA}"/>
          </ac:spMkLst>
        </pc:spChg>
        <pc:spChg chg="add del mod">
          <ac:chgData name="John Stelling" userId="eaafbebf78cefb57" providerId="LiveId" clId="{36754C55-9339-4B09-BAA7-99C2E7731F8B}" dt="2024-06-26T09:56:50.143" v="3035" actId="20577"/>
          <ac:spMkLst>
            <pc:docMk/>
            <pc:sldMk cId="758796127" sldId="937"/>
            <ac:spMk id="4" creationId="{FCF9B9E1-835B-CFB0-6B51-33326FC3466A}"/>
          </ac:spMkLst>
        </pc:spChg>
        <pc:spChg chg="add del mod">
          <ac:chgData name="John Stelling" userId="eaafbebf78cefb57" providerId="LiveId" clId="{36754C55-9339-4B09-BAA7-99C2E7731F8B}" dt="2024-06-26T09:56:45.584" v="3021" actId="478"/>
          <ac:spMkLst>
            <pc:docMk/>
            <pc:sldMk cId="758796127" sldId="937"/>
            <ac:spMk id="5" creationId="{63F19622-569B-F45B-5A73-AFBF360864A0}"/>
          </ac:spMkLst>
        </pc:spChg>
      </pc:sldChg>
      <pc:sldChg chg="addSp delSp modSp new mod modAnim">
        <pc:chgData name="John Stelling" userId="eaafbebf78cefb57" providerId="LiveId" clId="{36754C55-9339-4B09-BAA7-99C2E7731F8B}" dt="2024-06-26T10:02:31.262" v="3926"/>
        <pc:sldMkLst>
          <pc:docMk/>
          <pc:sldMk cId="3621278425" sldId="938"/>
        </pc:sldMkLst>
        <pc:spChg chg="mod">
          <ac:chgData name="John Stelling" userId="eaafbebf78cefb57" providerId="LiveId" clId="{36754C55-9339-4B09-BAA7-99C2E7731F8B}" dt="2024-06-26T09:58:58.400" v="3188" actId="1035"/>
          <ac:spMkLst>
            <pc:docMk/>
            <pc:sldMk cId="3621278425" sldId="938"/>
            <ac:spMk id="2" creationId="{B8BF2986-0D49-13E8-ED0D-8D844BF124D7}"/>
          </ac:spMkLst>
        </pc:spChg>
        <pc:spChg chg="del">
          <ac:chgData name="John Stelling" userId="eaafbebf78cefb57" providerId="LiveId" clId="{36754C55-9339-4B09-BAA7-99C2E7731F8B}" dt="2024-06-26T09:58:41.900" v="3128" actId="478"/>
          <ac:spMkLst>
            <pc:docMk/>
            <pc:sldMk cId="3621278425" sldId="938"/>
            <ac:spMk id="3" creationId="{880D52AB-BE26-BCA3-5482-0858B7249E73}"/>
          </ac:spMkLst>
        </pc:spChg>
        <pc:spChg chg="add mod">
          <ac:chgData name="John Stelling" userId="eaafbebf78cefb57" providerId="LiveId" clId="{36754C55-9339-4B09-BAA7-99C2E7731F8B}" dt="2024-06-26T09:59:54.739" v="3279" actId="767"/>
          <ac:spMkLst>
            <pc:docMk/>
            <pc:sldMk cId="3621278425" sldId="938"/>
            <ac:spMk id="6" creationId="{2A76B486-AFC7-5B34-C19D-E5236DE0A635}"/>
          </ac:spMkLst>
        </pc:spChg>
        <pc:spChg chg="add mod">
          <ac:chgData name="John Stelling" userId="eaafbebf78cefb57" providerId="LiveId" clId="{36754C55-9339-4B09-BAA7-99C2E7731F8B}" dt="2024-06-26T10:01:10.281" v="3550" actId="1038"/>
          <ac:spMkLst>
            <pc:docMk/>
            <pc:sldMk cId="3621278425" sldId="938"/>
            <ac:spMk id="7" creationId="{42DE3756-6B53-0776-722B-9E37C0A0C74B}"/>
          </ac:spMkLst>
        </pc:spChg>
        <pc:spChg chg="add mod">
          <ac:chgData name="John Stelling" userId="eaafbebf78cefb57" providerId="LiveId" clId="{36754C55-9339-4B09-BAA7-99C2E7731F8B}" dt="2024-06-26T10:00:53.075" v="3409" actId="1036"/>
          <ac:spMkLst>
            <pc:docMk/>
            <pc:sldMk cId="3621278425" sldId="938"/>
            <ac:spMk id="8" creationId="{EA398988-41DE-A16A-2CD5-F4A626D7FDE9}"/>
          </ac:spMkLst>
        </pc:spChg>
        <pc:spChg chg="add mod">
          <ac:chgData name="John Stelling" userId="eaafbebf78cefb57" providerId="LiveId" clId="{36754C55-9339-4B09-BAA7-99C2E7731F8B}" dt="2024-06-26T10:01:02.318" v="3493" actId="1036"/>
          <ac:spMkLst>
            <pc:docMk/>
            <pc:sldMk cId="3621278425" sldId="938"/>
            <ac:spMk id="9" creationId="{3895A286-EB24-3F7C-8BFD-3FF05E6BDD5F}"/>
          </ac:spMkLst>
        </pc:spChg>
        <pc:spChg chg="add mod">
          <ac:chgData name="John Stelling" userId="eaafbebf78cefb57" providerId="LiveId" clId="{36754C55-9339-4B09-BAA7-99C2E7731F8B}" dt="2024-06-26T10:01:10.801" v="3551"/>
          <ac:spMkLst>
            <pc:docMk/>
            <pc:sldMk cId="3621278425" sldId="938"/>
            <ac:spMk id="10" creationId="{127AC503-CE9C-AE59-FD61-42EC0D8EC244}"/>
          </ac:spMkLst>
        </pc:spChg>
        <pc:spChg chg="add mod">
          <ac:chgData name="John Stelling" userId="eaafbebf78cefb57" providerId="LiveId" clId="{36754C55-9339-4B09-BAA7-99C2E7731F8B}" dt="2024-06-26T10:01:19.606" v="3601" actId="1035"/>
          <ac:spMkLst>
            <pc:docMk/>
            <pc:sldMk cId="3621278425" sldId="938"/>
            <ac:spMk id="11" creationId="{AD5F102B-B564-AF7F-E3F2-06CA79D3343F}"/>
          </ac:spMkLst>
        </pc:spChg>
        <pc:spChg chg="add mod">
          <ac:chgData name="John Stelling" userId="eaafbebf78cefb57" providerId="LiveId" clId="{36754C55-9339-4B09-BAA7-99C2E7731F8B}" dt="2024-06-26T10:02:26.489" v="3924" actId="207"/>
          <ac:spMkLst>
            <pc:docMk/>
            <pc:sldMk cId="3621278425" sldId="938"/>
            <ac:spMk id="12" creationId="{09356235-4B36-0EEF-6CEE-B93A75AF6765}"/>
          </ac:spMkLst>
        </pc:spChg>
        <pc:picChg chg="add mod">
          <ac:chgData name="John Stelling" userId="eaafbebf78cefb57" providerId="LiveId" clId="{36754C55-9339-4B09-BAA7-99C2E7731F8B}" dt="2024-06-26T09:59:01.613" v="3203" actId="1035"/>
          <ac:picMkLst>
            <pc:docMk/>
            <pc:sldMk cId="3621278425" sldId="938"/>
            <ac:picMk id="5" creationId="{E5F661E3-04A1-9C75-FCB3-A43ADB60E72D}"/>
          </ac:picMkLst>
        </pc:picChg>
      </pc:sldChg>
      <pc:sldChg chg="modSp add mod">
        <pc:chgData name="John Stelling" userId="eaafbebf78cefb57" providerId="LiveId" clId="{36754C55-9339-4B09-BAA7-99C2E7731F8B}" dt="2024-06-26T10:02:57.135" v="3955" actId="20577"/>
        <pc:sldMkLst>
          <pc:docMk/>
          <pc:sldMk cId="560312807" sldId="939"/>
        </pc:sldMkLst>
        <pc:spChg chg="mod">
          <ac:chgData name="John Stelling" userId="eaafbebf78cefb57" providerId="LiveId" clId="{36754C55-9339-4B09-BAA7-99C2E7731F8B}" dt="2024-06-26T10:02:53.345" v="3951" actId="20577"/>
          <ac:spMkLst>
            <pc:docMk/>
            <pc:sldMk cId="560312807" sldId="939"/>
            <ac:spMk id="2" creationId="{D7B5C78C-D68E-8D17-82AF-E909D0B639AA}"/>
          </ac:spMkLst>
        </pc:spChg>
        <pc:spChg chg="mod">
          <ac:chgData name="John Stelling" userId="eaafbebf78cefb57" providerId="LiveId" clId="{36754C55-9339-4B09-BAA7-99C2E7731F8B}" dt="2024-06-26T10:02:57.135" v="3955" actId="20577"/>
          <ac:spMkLst>
            <pc:docMk/>
            <pc:sldMk cId="560312807" sldId="939"/>
            <ac:spMk id="4" creationId="{FCF9B9E1-835B-CFB0-6B51-33326FC3466A}"/>
          </ac:spMkLst>
        </pc:spChg>
      </pc:sldChg>
      <pc:sldChg chg="modSp add mod">
        <pc:chgData name="John Stelling" userId="eaafbebf78cefb57" providerId="LiveId" clId="{36754C55-9339-4B09-BAA7-99C2E7731F8B}" dt="2024-06-26T10:09:43.524" v="4594" actId="1037"/>
        <pc:sldMkLst>
          <pc:docMk/>
          <pc:sldMk cId="3744314729" sldId="940"/>
        </pc:sldMkLst>
        <pc:spChg chg="mod">
          <ac:chgData name="John Stelling" userId="eaafbebf78cefb57" providerId="LiveId" clId="{36754C55-9339-4B09-BAA7-99C2E7731F8B}" dt="2024-06-26T10:09:40.164" v="4592" actId="1037"/>
          <ac:spMkLst>
            <pc:docMk/>
            <pc:sldMk cId="3744314729" sldId="940"/>
            <ac:spMk id="2" creationId="{D7B5C78C-D68E-8D17-82AF-E909D0B639AA}"/>
          </ac:spMkLst>
        </pc:spChg>
        <pc:spChg chg="mod">
          <ac:chgData name="John Stelling" userId="eaafbebf78cefb57" providerId="LiveId" clId="{36754C55-9339-4B09-BAA7-99C2E7731F8B}" dt="2024-06-26T10:09:43.524" v="4594" actId="1037"/>
          <ac:spMkLst>
            <pc:docMk/>
            <pc:sldMk cId="3744314729" sldId="940"/>
            <ac:spMk id="4" creationId="{FCF9B9E1-835B-CFB0-6B51-33326FC3466A}"/>
          </ac:spMkLst>
        </pc:spChg>
      </pc:sldChg>
      <pc:sldChg chg="new del">
        <pc:chgData name="John Stelling" userId="eaafbebf78cefb57" providerId="LiveId" clId="{36754C55-9339-4B09-BAA7-99C2E7731F8B}" dt="2024-06-26T10:04:28.562" v="3965" actId="680"/>
        <pc:sldMkLst>
          <pc:docMk/>
          <pc:sldMk cId="3993201548" sldId="940"/>
        </pc:sldMkLst>
      </pc:sldChg>
      <pc:sldChg chg="new del">
        <pc:chgData name="John Stelling" userId="eaafbebf78cefb57" providerId="LiveId" clId="{36754C55-9339-4B09-BAA7-99C2E7731F8B}" dt="2024-06-26T10:04:28.343" v="3964" actId="680"/>
        <pc:sldMkLst>
          <pc:docMk/>
          <pc:sldMk cId="1840667338" sldId="941"/>
        </pc:sldMkLst>
      </pc:sldChg>
      <pc:sldChg chg="modSp add mod">
        <pc:chgData name="John Stelling" userId="eaafbebf78cefb57" providerId="LiveId" clId="{36754C55-9339-4B09-BAA7-99C2E7731F8B}" dt="2024-06-26T10:13:07.826" v="4819" actId="20577"/>
        <pc:sldMkLst>
          <pc:docMk/>
          <pc:sldMk cId="3956690248" sldId="941"/>
        </pc:sldMkLst>
        <pc:spChg chg="mod">
          <ac:chgData name="John Stelling" userId="eaafbebf78cefb57" providerId="LiveId" clId="{36754C55-9339-4B09-BAA7-99C2E7731F8B}" dt="2024-06-26T10:10:23.936" v="4686" actId="5793"/>
          <ac:spMkLst>
            <pc:docMk/>
            <pc:sldMk cId="3956690248" sldId="941"/>
            <ac:spMk id="2" creationId="{D7B5C78C-D68E-8D17-82AF-E909D0B639AA}"/>
          </ac:spMkLst>
        </pc:spChg>
        <pc:spChg chg="mod">
          <ac:chgData name="John Stelling" userId="eaafbebf78cefb57" providerId="LiveId" clId="{36754C55-9339-4B09-BAA7-99C2E7731F8B}" dt="2024-06-26T10:13:07.826" v="4819" actId="20577"/>
          <ac:spMkLst>
            <pc:docMk/>
            <pc:sldMk cId="3956690248" sldId="941"/>
            <ac:spMk id="4" creationId="{FCF9B9E1-835B-CFB0-6B51-33326FC3466A}"/>
          </ac:spMkLst>
        </pc:spChg>
      </pc:sldChg>
      <pc:sldChg chg="modSp add mod">
        <pc:chgData name="John Stelling" userId="eaafbebf78cefb57" providerId="LiveId" clId="{36754C55-9339-4B09-BAA7-99C2E7731F8B}" dt="2024-06-26T10:26:26.897" v="5497" actId="20577"/>
        <pc:sldMkLst>
          <pc:docMk/>
          <pc:sldMk cId="1805738245" sldId="942"/>
        </pc:sldMkLst>
        <pc:spChg chg="mod">
          <ac:chgData name="John Stelling" userId="eaafbebf78cefb57" providerId="LiveId" clId="{36754C55-9339-4B09-BAA7-99C2E7731F8B}" dt="2024-06-26T10:26:26.897" v="5497" actId="20577"/>
          <ac:spMkLst>
            <pc:docMk/>
            <pc:sldMk cId="1805738245" sldId="942"/>
            <ac:spMk id="2" creationId="{D7B5C78C-D68E-8D17-82AF-E909D0B639AA}"/>
          </ac:spMkLst>
        </pc:spChg>
      </pc:sldChg>
      <pc:sldChg chg="new del">
        <pc:chgData name="John Stelling" userId="eaafbebf78cefb57" providerId="LiveId" clId="{36754C55-9339-4B09-BAA7-99C2E7731F8B}" dt="2024-06-26T10:04:28.118" v="3963" actId="680"/>
        <pc:sldMkLst>
          <pc:docMk/>
          <pc:sldMk cId="2768567648" sldId="942"/>
        </pc:sldMkLst>
      </pc:sldChg>
      <pc:sldChg chg="add del">
        <pc:chgData name="John Stelling" userId="eaafbebf78cefb57" providerId="LiveId" clId="{36754C55-9339-4B09-BAA7-99C2E7731F8B}" dt="2024-06-26T10:26:32.468" v="5498" actId="2696"/>
        <pc:sldMkLst>
          <pc:docMk/>
          <pc:sldMk cId="707102176" sldId="943"/>
        </pc:sldMkLst>
      </pc:sldChg>
      <pc:sldChg chg="new del">
        <pc:chgData name="John Stelling" userId="eaafbebf78cefb57" providerId="LiveId" clId="{36754C55-9339-4B09-BAA7-99C2E7731F8B}" dt="2024-06-26T10:04:27.882" v="3962" actId="680"/>
        <pc:sldMkLst>
          <pc:docMk/>
          <pc:sldMk cId="1446477287" sldId="943"/>
        </pc:sldMkLst>
      </pc:sldChg>
      <pc:sldChg chg="modSp new mod">
        <pc:chgData name="John Stelling" userId="eaafbebf78cefb57" providerId="LiveId" clId="{36754C55-9339-4B09-BAA7-99C2E7731F8B}" dt="2024-06-26T10:48:39.136" v="8859" actId="1035"/>
        <pc:sldMkLst>
          <pc:docMk/>
          <pc:sldMk cId="1493937441" sldId="944"/>
        </pc:sldMkLst>
        <pc:spChg chg="mod">
          <ac:chgData name="John Stelling" userId="eaafbebf78cefb57" providerId="LiveId" clId="{36754C55-9339-4B09-BAA7-99C2E7731F8B}" dt="2024-06-26T10:48:39.136" v="8859" actId="1035"/>
          <ac:spMkLst>
            <pc:docMk/>
            <pc:sldMk cId="1493937441" sldId="944"/>
            <ac:spMk id="2" creationId="{97184A5E-01DF-B6E4-A147-C8C17F6006EF}"/>
          </ac:spMkLst>
        </pc:spChg>
        <pc:spChg chg="mod">
          <ac:chgData name="John Stelling" userId="eaafbebf78cefb57" providerId="LiveId" clId="{36754C55-9339-4B09-BAA7-99C2E7731F8B}" dt="2024-06-26T10:48:37.945" v="8858" actId="1035"/>
          <ac:spMkLst>
            <pc:docMk/>
            <pc:sldMk cId="1493937441" sldId="944"/>
            <ac:spMk id="3" creationId="{E3A8C485-A542-584F-3327-B78983B7BA00}"/>
          </ac:spMkLst>
        </pc:spChg>
      </pc:sldChg>
      <pc:sldChg chg="modSp new mod">
        <pc:chgData name="John Stelling" userId="eaafbebf78cefb57" providerId="LiveId" clId="{36754C55-9339-4B09-BAA7-99C2E7731F8B}" dt="2024-06-26T10:27:14.131" v="5536" actId="20577"/>
        <pc:sldMkLst>
          <pc:docMk/>
          <pc:sldMk cId="757686175" sldId="945"/>
        </pc:sldMkLst>
        <pc:spChg chg="mod">
          <ac:chgData name="John Stelling" userId="eaafbebf78cefb57" providerId="LiveId" clId="{36754C55-9339-4B09-BAA7-99C2E7731F8B}" dt="2024-06-26T10:27:05.791" v="5522" actId="20577"/>
          <ac:spMkLst>
            <pc:docMk/>
            <pc:sldMk cId="757686175" sldId="945"/>
            <ac:spMk id="2" creationId="{0770053D-3F03-F415-843E-3A0E7C624C75}"/>
          </ac:spMkLst>
        </pc:spChg>
        <pc:spChg chg="mod">
          <ac:chgData name="John Stelling" userId="eaafbebf78cefb57" providerId="LiveId" clId="{36754C55-9339-4B09-BAA7-99C2E7731F8B}" dt="2024-06-26T10:27:14.131" v="5536" actId="20577"/>
          <ac:spMkLst>
            <pc:docMk/>
            <pc:sldMk cId="757686175" sldId="945"/>
            <ac:spMk id="3" creationId="{45AD738D-0947-AF40-1181-5C14C619BFA9}"/>
          </ac:spMkLst>
        </pc:spChg>
      </pc:sldChg>
      <pc:sldChg chg="modSp add mod">
        <pc:chgData name="John Stelling" userId="eaafbebf78cefb57" providerId="LiveId" clId="{36754C55-9339-4B09-BAA7-99C2E7731F8B}" dt="2024-06-26T10:40:35.188" v="7644" actId="20577"/>
        <pc:sldMkLst>
          <pc:docMk/>
          <pc:sldMk cId="1229111066" sldId="946"/>
        </pc:sldMkLst>
        <pc:spChg chg="mod">
          <ac:chgData name="John Stelling" userId="eaafbebf78cefb57" providerId="LiveId" clId="{36754C55-9339-4B09-BAA7-99C2E7731F8B}" dt="2024-06-26T10:29:08.494" v="5578" actId="20577"/>
          <ac:spMkLst>
            <pc:docMk/>
            <pc:sldMk cId="1229111066" sldId="946"/>
            <ac:spMk id="2" creationId="{E5C631C7-4891-8551-C1A9-B5EB7BCC8803}"/>
          </ac:spMkLst>
        </pc:spChg>
        <pc:spChg chg="mod">
          <ac:chgData name="John Stelling" userId="eaafbebf78cefb57" providerId="LiveId" clId="{36754C55-9339-4B09-BAA7-99C2E7731F8B}" dt="2024-06-26T10:40:35.188" v="7644" actId="20577"/>
          <ac:spMkLst>
            <pc:docMk/>
            <pc:sldMk cId="1229111066" sldId="946"/>
            <ac:spMk id="3" creationId="{B5F5871A-6605-19FC-93B7-3A75190B9283}"/>
          </ac:spMkLst>
        </pc:spChg>
      </pc:sldChg>
      <pc:sldChg chg="modSp new del mod">
        <pc:chgData name="John Stelling" userId="eaafbebf78cefb57" providerId="LiveId" clId="{36754C55-9339-4B09-BAA7-99C2E7731F8B}" dt="2024-06-26T10:29:00.755" v="5545" actId="2696"/>
        <pc:sldMkLst>
          <pc:docMk/>
          <pc:sldMk cId="1563569299" sldId="946"/>
        </pc:sldMkLst>
        <pc:spChg chg="mod">
          <ac:chgData name="John Stelling" userId="eaafbebf78cefb57" providerId="LiveId" clId="{36754C55-9339-4B09-BAA7-99C2E7731F8B}" dt="2024-06-26T10:28:49.172" v="5544" actId="6549"/>
          <ac:spMkLst>
            <pc:docMk/>
            <pc:sldMk cId="1563569299" sldId="946"/>
            <ac:spMk id="3" creationId="{B5F5871A-6605-19FC-93B7-3A75190B9283}"/>
          </ac:spMkLst>
        </pc:spChg>
      </pc:sldChg>
      <pc:sldChg chg="modSp new mod">
        <pc:chgData name="John Stelling" userId="eaafbebf78cefb57" providerId="LiveId" clId="{36754C55-9339-4B09-BAA7-99C2E7731F8B}" dt="2024-06-26T17:57:18.226" v="9060" actId="20577"/>
        <pc:sldMkLst>
          <pc:docMk/>
          <pc:sldMk cId="3653203809" sldId="947"/>
        </pc:sldMkLst>
        <pc:spChg chg="mod">
          <ac:chgData name="John Stelling" userId="eaafbebf78cefb57" providerId="LiveId" clId="{36754C55-9339-4B09-BAA7-99C2E7731F8B}" dt="2024-06-26T10:40:18.736" v="7571" actId="20577"/>
          <ac:spMkLst>
            <pc:docMk/>
            <pc:sldMk cId="3653203809" sldId="947"/>
            <ac:spMk id="2" creationId="{DD2742DA-5B6A-9135-B1AC-B5F7EF714C15}"/>
          </ac:spMkLst>
        </pc:spChg>
        <pc:spChg chg="mod">
          <ac:chgData name="John Stelling" userId="eaafbebf78cefb57" providerId="LiveId" clId="{36754C55-9339-4B09-BAA7-99C2E7731F8B}" dt="2024-06-26T17:57:18.226" v="9060" actId="20577"/>
          <ac:spMkLst>
            <pc:docMk/>
            <pc:sldMk cId="3653203809" sldId="947"/>
            <ac:spMk id="3" creationId="{AE63F442-A1CF-E984-BF64-71FAC6485B9A}"/>
          </ac:spMkLst>
        </pc:spChg>
      </pc:sldChg>
      <pc:sldChg chg="modSp new del mod">
        <pc:chgData name="John Stelling" userId="eaafbebf78cefb57" providerId="LiveId" clId="{36754C55-9339-4B09-BAA7-99C2E7731F8B}" dt="2024-06-26T10:40:47.599" v="7645" actId="2696"/>
        <pc:sldMkLst>
          <pc:docMk/>
          <pc:sldMk cId="2160635067" sldId="948"/>
        </pc:sldMkLst>
        <pc:spChg chg="mod">
          <ac:chgData name="John Stelling" userId="eaafbebf78cefb57" providerId="LiveId" clId="{36754C55-9339-4B09-BAA7-99C2E7731F8B}" dt="2024-06-26T10:39:59.632" v="7566" actId="20577"/>
          <ac:spMkLst>
            <pc:docMk/>
            <pc:sldMk cId="2160635067" sldId="948"/>
            <ac:spMk id="2" creationId="{95439A95-41DD-F001-A6E7-0FB7A4AA72D1}"/>
          </ac:spMkLst>
        </pc:spChg>
      </pc:sldChg>
      <pc:sldChg chg="modSp add mod">
        <pc:chgData name="John Stelling" userId="eaafbebf78cefb57" providerId="LiveId" clId="{36754C55-9339-4B09-BAA7-99C2E7731F8B}" dt="2024-06-26T10:40:58.438" v="7680" actId="20577"/>
        <pc:sldMkLst>
          <pc:docMk/>
          <pc:sldMk cId="3426123488" sldId="948"/>
        </pc:sldMkLst>
        <pc:spChg chg="mod">
          <ac:chgData name="John Stelling" userId="eaafbebf78cefb57" providerId="LiveId" clId="{36754C55-9339-4B09-BAA7-99C2E7731F8B}" dt="2024-06-26T10:40:58.438" v="7680" actId="20577"/>
          <ac:spMkLst>
            <pc:docMk/>
            <pc:sldMk cId="3426123488" sldId="948"/>
            <ac:spMk id="2" creationId="{95439A95-41DD-F001-A6E7-0FB7A4AA72D1}"/>
          </ac:spMkLst>
        </pc:spChg>
        <pc:spChg chg="mod">
          <ac:chgData name="John Stelling" userId="eaafbebf78cefb57" providerId="LiveId" clId="{36754C55-9339-4B09-BAA7-99C2E7731F8B}" dt="2024-06-26T10:40:55.816" v="7679" actId="20577"/>
          <ac:spMkLst>
            <pc:docMk/>
            <pc:sldMk cId="3426123488" sldId="948"/>
            <ac:spMk id="3" creationId="{0E725C1D-6FD2-F0FE-6930-28F16DC0675C}"/>
          </ac:spMkLst>
        </pc:spChg>
      </pc:sldChg>
      <pc:sldChg chg="modSp add mod">
        <pc:chgData name="John Stelling" userId="eaafbebf78cefb57" providerId="LiveId" clId="{36754C55-9339-4B09-BAA7-99C2E7731F8B}" dt="2024-06-26T10:46:26.103" v="8780" actId="1038"/>
        <pc:sldMkLst>
          <pc:docMk/>
          <pc:sldMk cId="2841702258" sldId="949"/>
        </pc:sldMkLst>
        <pc:spChg chg="mod">
          <ac:chgData name="John Stelling" userId="eaafbebf78cefb57" providerId="LiveId" clId="{36754C55-9339-4B09-BAA7-99C2E7731F8B}" dt="2024-06-26T10:44:40.994" v="8486" actId="1035"/>
          <ac:spMkLst>
            <pc:docMk/>
            <pc:sldMk cId="2841702258" sldId="949"/>
            <ac:spMk id="2" creationId="{95439A95-41DD-F001-A6E7-0FB7A4AA72D1}"/>
          </ac:spMkLst>
        </pc:spChg>
        <pc:spChg chg="mod">
          <ac:chgData name="John Stelling" userId="eaafbebf78cefb57" providerId="LiveId" clId="{36754C55-9339-4B09-BAA7-99C2E7731F8B}" dt="2024-06-26T10:46:26.103" v="8780" actId="1038"/>
          <ac:spMkLst>
            <pc:docMk/>
            <pc:sldMk cId="2841702258" sldId="949"/>
            <ac:spMk id="3" creationId="{0E725C1D-6FD2-F0FE-6930-28F16DC0675C}"/>
          </ac:spMkLst>
        </pc:spChg>
      </pc:sldChg>
      <pc:sldChg chg="modSp new mod">
        <pc:chgData name="John Stelling" userId="eaafbebf78cefb57" providerId="LiveId" clId="{36754C55-9339-4B09-BAA7-99C2E7731F8B}" dt="2024-06-26T10:57:38.412" v="9055" actId="20577"/>
        <pc:sldMkLst>
          <pc:docMk/>
          <pc:sldMk cId="3370283980" sldId="950"/>
        </pc:sldMkLst>
        <pc:spChg chg="mod">
          <ac:chgData name="John Stelling" userId="eaafbebf78cefb57" providerId="LiveId" clId="{36754C55-9339-4B09-BAA7-99C2E7731F8B}" dt="2024-06-26T10:57:38.412" v="9055" actId="20577"/>
          <ac:spMkLst>
            <pc:docMk/>
            <pc:sldMk cId="3370283980" sldId="950"/>
            <ac:spMk id="2" creationId="{99F41B92-F290-F5A3-1980-D8B308F306F7}"/>
          </ac:spMkLst>
        </pc:spChg>
        <pc:spChg chg="mod">
          <ac:chgData name="John Stelling" userId="eaafbebf78cefb57" providerId="LiveId" clId="{36754C55-9339-4B09-BAA7-99C2E7731F8B}" dt="2024-06-26T10:57:30.070" v="8988" actId="1037"/>
          <ac:spMkLst>
            <pc:docMk/>
            <pc:sldMk cId="3370283980" sldId="950"/>
            <ac:spMk id="3" creationId="{080E8ED6-9C4A-DE42-95DD-B7CEC653B325}"/>
          </ac:spMkLst>
        </pc:spChg>
      </pc:sldChg>
    </pc:docChg>
  </pc:docChgLst>
  <pc:docChgLst>
    <pc:chgData name="John Stelling" userId="eaafbebf78cefb57" providerId="LiveId" clId="{4804765C-671E-46ED-8758-2C3D16171F1D}"/>
    <pc:docChg chg="custSel addSld delSld modSld">
      <pc:chgData name="John Stelling" userId="eaafbebf78cefb57" providerId="LiveId" clId="{4804765C-671E-46ED-8758-2C3D16171F1D}" dt="2024-03-05T06:50:59.462" v="8"/>
      <pc:docMkLst>
        <pc:docMk/>
      </pc:docMkLst>
      <pc:sldChg chg="modSp mod">
        <pc:chgData name="John Stelling" userId="eaafbebf78cefb57" providerId="LiveId" clId="{4804765C-671E-46ED-8758-2C3D16171F1D}" dt="2024-03-05T06:50:39.050" v="6" actId="20577"/>
        <pc:sldMkLst>
          <pc:docMk/>
          <pc:sldMk cId="469272058" sldId="513"/>
        </pc:sldMkLst>
        <pc:spChg chg="mod">
          <ac:chgData name="John Stelling" userId="eaafbebf78cefb57" providerId="LiveId" clId="{4804765C-671E-46ED-8758-2C3D16171F1D}" dt="2024-03-05T06:50:39.050" v="6" actId="20577"/>
          <ac:spMkLst>
            <pc:docMk/>
            <pc:sldMk cId="469272058" sldId="513"/>
            <ac:spMk id="3" creationId="{3F60C672-117F-7EA0-CF4E-2E1ED0E2F4EB}"/>
          </ac:spMkLst>
        </pc:spChg>
      </pc:sldChg>
      <pc:sldChg chg="add">
        <pc:chgData name="John Stelling" userId="eaafbebf78cefb57" providerId="LiveId" clId="{4804765C-671E-46ED-8758-2C3D16171F1D}" dt="2024-03-05T06:50:59.462" v="8"/>
        <pc:sldMkLst>
          <pc:docMk/>
          <pc:sldMk cId="1981640179" sldId="902"/>
        </pc:sldMkLst>
      </pc:sldChg>
      <pc:sldChg chg="del">
        <pc:chgData name="John Stelling" userId="eaafbebf78cefb57" providerId="LiveId" clId="{4804765C-671E-46ED-8758-2C3D16171F1D}" dt="2024-03-05T06:50:57.524" v="7" actId="2696"/>
        <pc:sldMkLst>
          <pc:docMk/>
          <pc:sldMk cId="2747897674" sldId="902"/>
        </pc:sldMkLst>
      </pc:sldChg>
      <pc:sldChg chg="del">
        <pc:chgData name="John Stelling" userId="eaafbebf78cefb57" providerId="LiveId" clId="{4804765C-671E-46ED-8758-2C3D16171F1D}" dt="2024-03-05T06:50:57.524" v="7" actId="2696"/>
        <pc:sldMkLst>
          <pc:docMk/>
          <pc:sldMk cId="2947332290" sldId="916"/>
        </pc:sldMkLst>
      </pc:sldChg>
      <pc:sldChg chg="add">
        <pc:chgData name="John Stelling" userId="eaafbebf78cefb57" providerId="LiveId" clId="{4804765C-671E-46ED-8758-2C3D16171F1D}" dt="2024-03-05T06:50:59.462" v="8"/>
        <pc:sldMkLst>
          <pc:docMk/>
          <pc:sldMk cId="3244290393" sldId="916"/>
        </pc:sldMkLst>
      </pc:sldChg>
      <pc:sldChg chg="del">
        <pc:chgData name="John Stelling" userId="eaafbebf78cefb57" providerId="LiveId" clId="{4804765C-671E-46ED-8758-2C3D16171F1D}" dt="2024-03-05T06:50:57.524" v="7" actId="2696"/>
        <pc:sldMkLst>
          <pc:docMk/>
          <pc:sldMk cId="1117193981" sldId="917"/>
        </pc:sldMkLst>
      </pc:sldChg>
      <pc:sldChg chg="add">
        <pc:chgData name="John Stelling" userId="eaafbebf78cefb57" providerId="LiveId" clId="{4804765C-671E-46ED-8758-2C3D16171F1D}" dt="2024-03-05T06:50:59.462" v="8"/>
        <pc:sldMkLst>
          <pc:docMk/>
          <pc:sldMk cId="1702712010" sldId="917"/>
        </pc:sldMkLst>
      </pc:sldChg>
      <pc:sldChg chg="add">
        <pc:chgData name="John Stelling" userId="eaafbebf78cefb57" providerId="LiveId" clId="{4804765C-671E-46ED-8758-2C3D16171F1D}" dt="2024-03-05T06:50:59.462" v="8"/>
        <pc:sldMkLst>
          <pc:docMk/>
          <pc:sldMk cId="798446582" sldId="923"/>
        </pc:sldMkLst>
      </pc:sldChg>
      <pc:sldChg chg="del">
        <pc:chgData name="John Stelling" userId="eaafbebf78cefb57" providerId="LiveId" clId="{4804765C-671E-46ED-8758-2C3D16171F1D}" dt="2024-03-05T06:50:57.524" v="7" actId="2696"/>
        <pc:sldMkLst>
          <pc:docMk/>
          <pc:sldMk cId="1199980539" sldId="923"/>
        </pc:sldMkLst>
      </pc:sldChg>
      <pc:sldChg chg="add">
        <pc:chgData name="John Stelling" userId="eaafbebf78cefb57" providerId="LiveId" clId="{4804765C-671E-46ED-8758-2C3D16171F1D}" dt="2024-03-05T06:50:59.462" v="8"/>
        <pc:sldMkLst>
          <pc:docMk/>
          <pc:sldMk cId="1405132663" sldId="924"/>
        </pc:sldMkLst>
      </pc:sldChg>
      <pc:sldChg chg="del">
        <pc:chgData name="John Stelling" userId="eaafbebf78cefb57" providerId="LiveId" clId="{4804765C-671E-46ED-8758-2C3D16171F1D}" dt="2024-03-05T06:50:57.524" v="7" actId="2696"/>
        <pc:sldMkLst>
          <pc:docMk/>
          <pc:sldMk cId="1606551984" sldId="924"/>
        </pc:sldMkLst>
      </pc:sldChg>
      <pc:sldChg chg="del">
        <pc:chgData name="John Stelling" userId="eaafbebf78cefb57" providerId="LiveId" clId="{4804765C-671E-46ED-8758-2C3D16171F1D}" dt="2024-03-05T06:50:57.524" v="7" actId="2696"/>
        <pc:sldMkLst>
          <pc:docMk/>
          <pc:sldMk cId="2722246904" sldId="925"/>
        </pc:sldMkLst>
      </pc:sldChg>
      <pc:sldChg chg="add">
        <pc:chgData name="John Stelling" userId="eaafbebf78cefb57" providerId="LiveId" clId="{4804765C-671E-46ED-8758-2C3D16171F1D}" dt="2024-03-05T06:50:59.462" v="8"/>
        <pc:sldMkLst>
          <pc:docMk/>
          <pc:sldMk cId="3226956859" sldId="9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AB1710-4D0F-42FB-8C16-741FECAC6B07}" type="datetimeFigureOut">
              <a:rPr lang="en-US" smtClean="0"/>
              <a:t>6/26/2024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F95F6-852F-4DC2-93DD-4156080FDA45}" type="slidenum">
              <a:rPr lang="en-US" smtClean="0"/>
              <a:t>‹#›</a:t>
            </a:fld>
            <a:endParaRPr lang="en-US"/>
          </a:p>
        </p:txBody>
      </p:sp>
    </p:spTree>
    <p:extLst>
      <p:ext uri="{BB962C8B-B14F-4D97-AF65-F5344CB8AC3E}">
        <p14:creationId xmlns:p14="http://schemas.microsoft.com/office/powerpoint/2010/main" val="502438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42975" eaLnBrk="0" hangingPunct="0">
              <a:spcBef>
                <a:spcPct val="30000"/>
              </a:spcBef>
              <a:defRPr sz="1200">
                <a:solidFill>
                  <a:schemeClr val="tx1"/>
                </a:solidFill>
                <a:latin typeface="Times New Roman" pitchFamily="18" charset="0"/>
              </a:defRPr>
            </a:lvl1pPr>
            <a:lvl2pPr marL="742950" indent="-285750" algn="l" defTabSz="942975" eaLnBrk="0" hangingPunct="0">
              <a:spcBef>
                <a:spcPct val="30000"/>
              </a:spcBef>
              <a:defRPr sz="1200">
                <a:solidFill>
                  <a:schemeClr val="tx1"/>
                </a:solidFill>
                <a:latin typeface="Times New Roman" pitchFamily="18" charset="0"/>
              </a:defRPr>
            </a:lvl2pPr>
            <a:lvl3pPr marL="1143000" indent="-228600" algn="l" defTabSz="942975" eaLnBrk="0" hangingPunct="0">
              <a:spcBef>
                <a:spcPct val="30000"/>
              </a:spcBef>
              <a:defRPr sz="1200">
                <a:solidFill>
                  <a:schemeClr val="tx1"/>
                </a:solidFill>
                <a:latin typeface="Times New Roman" pitchFamily="18" charset="0"/>
              </a:defRPr>
            </a:lvl3pPr>
            <a:lvl4pPr marL="1600200" indent="-228600" algn="l" defTabSz="942975" eaLnBrk="0" hangingPunct="0">
              <a:spcBef>
                <a:spcPct val="30000"/>
              </a:spcBef>
              <a:defRPr sz="1200">
                <a:solidFill>
                  <a:schemeClr val="tx1"/>
                </a:solidFill>
                <a:latin typeface="Times New Roman" pitchFamily="18" charset="0"/>
              </a:defRPr>
            </a:lvl4pPr>
            <a:lvl5pPr marL="2057400" indent="-228600" algn="l" defTabSz="942975" eaLnBrk="0" hangingPunct="0">
              <a:spcBef>
                <a:spcPct val="30000"/>
              </a:spcBef>
              <a:defRPr sz="1200">
                <a:solidFill>
                  <a:schemeClr val="tx1"/>
                </a:solidFill>
                <a:latin typeface="Times New Roman" pitchFamily="18" charset="0"/>
              </a:defRPr>
            </a:lvl5pPr>
            <a:lvl6pPr marL="2514600" indent="-228600" defTabSz="942975" eaLnBrk="0" fontAlgn="base" hangingPunct="0">
              <a:spcBef>
                <a:spcPct val="30000"/>
              </a:spcBef>
              <a:spcAft>
                <a:spcPct val="0"/>
              </a:spcAft>
              <a:defRPr sz="1200">
                <a:solidFill>
                  <a:schemeClr val="tx1"/>
                </a:solidFill>
                <a:latin typeface="Times New Roman" pitchFamily="18" charset="0"/>
              </a:defRPr>
            </a:lvl6pPr>
            <a:lvl7pPr marL="2971800" indent="-228600" defTabSz="942975" eaLnBrk="0" fontAlgn="base" hangingPunct="0">
              <a:spcBef>
                <a:spcPct val="30000"/>
              </a:spcBef>
              <a:spcAft>
                <a:spcPct val="0"/>
              </a:spcAft>
              <a:defRPr sz="1200">
                <a:solidFill>
                  <a:schemeClr val="tx1"/>
                </a:solidFill>
                <a:latin typeface="Times New Roman" pitchFamily="18" charset="0"/>
              </a:defRPr>
            </a:lvl7pPr>
            <a:lvl8pPr marL="3429000" indent="-228600" defTabSz="942975" eaLnBrk="0" fontAlgn="base" hangingPunct="0">
              <a:spcBef>
                <a:spcPct val="30000"/>
              </a:spcBef>
              <a:spcAft>
                <a:spcPct val="0"/>
              </a:spcAft>
              <a:defRPr sz="1200">
                <a:solidFill>
                  <a:schemeClr val="tx1"/>
                </a:solidFill>
                <a:latin typeface="Times New Roman" pitchFamily="18" charset="0"/>
              </a:defRPr>
            </a:lvl8pPr>
            <a:lvl9pPr marL="3886200" indent="-228600" defTabSz="9429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741181E-7137-40BE-8739-8B1B2A5704A6}" type="slidenum">
              <a:rPr lang="en-GB" altLang="en-US"/>
              <a:pPr algn="r" eaLnBrk="1" hangingPunct="1">
                <a:spcBef>
                  <a:spcPct val="0"/>
                </a:spcBef>
              </a:pPr>
              <a:t>1</a:t>
            </a:fld>
            <a:endParaRPr lang="en-GB"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2108A05-E785-ACCC-9E32-4A39A1A6AA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32DE49F-D2DB-1730-59BB-8165CC327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20FAD1-14C2-9CEF-4D73-F2255D98F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81CCDE-79F0-909F-4CE6-5ACFD1D1B0A5}"/>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A8B12416-7968-7D95-D238-15C722234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C27C74-41CD-F356-4688-42255CB1797D}"/>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215416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3209-EE5B-4212-7C93-1FF560FFA6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8198CB-BA39-CB30-8AFE-4112C6E7A9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4D995-F1B6-A8A7-396D-634124C10BA5}"/>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43EB4D0F-14E7-4F8E-760D-DCF9BD2A0C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EB7E4-7955-0F24-C2A6-502F2E743BF1}"/>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250748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4B81BF-32E1-BFBD-2454-99717FA266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A7DA94-C224-B8D6-A236-E9693800E6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3C58F-7500-8BE9-6AE1-8430C8616E1A}"/>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4FDC6DC5-6D29-D84A-8FDF-8E229024F3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0395F-DFB5-68BD-6312-3903C4E60B99}"/>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88632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AC1F-6A42-4092-7097-6C0D2F5C0F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889770-24BD-7B32-26FE-2A2F90E8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4D9C85-8B1A-5533-0F79-EBE1F36E1F20}"/>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4741C7CD-E165-9D0F-C3C9-7BD8E546DC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71B980-9C9A-0DBD-D39B-26A95F6C635C}"/>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3517483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473B-9A62-234F-855C-01BF2ABD4A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293F52-D147-E3FB-049E-A4E4D0AEDD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3091C-77EC-48BD-71B6-38D307C3CA83}"/>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5DB59135-9379-65C7-B6CB-0D007FC7B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2C8A0-B708-FA84-899A-0B894916B6E2}"/>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3765237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D7AC-A6E4-472B-E3B6-3CD65FC0BF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D7B431-63AC-4191-1DB1-2BBD17801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F4E9DD-7A30-7A4B-57A9-B5458ACE78F5}"/>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2FA4AF8F-8C24-F56C-D19F-E0B5779F3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94EB1D-F553-7ED5-23B6-7DE4448A007A}"/>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2810894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4350-1BB2-B78F-5D17-49EB6769BD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511334-5864-494D-0FBE-88154B6321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B52E14-B349-0ED6-2A89-A7373852E9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33D2A3-5305-B24E-AA9D-EE7A37C4D2B4}"/>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6" name="Footer Placeholder 5">
            <a:extLst>
              <a:ext uri="{FF2B5EF4-FFF2-40B4-BE49-F238E27FC236}">
                <a16:creationId xmlns:a16="http://schemas.microsoft.com/office/drawing/2014/main" id="{F57C79C9-664C-BC15-21B0-6850EF4A48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8A178C-602D-EBC6-5FCA-445327DAB6EB}"/>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920689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ED1A-997B-B169-9A8B-ED94492B9C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C5DF65-191D-5152-0FBA-5131AE8220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FC714-B9F9-0A99-9D59-735F9E9B47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ADDA03-475D-DC00-26DB-B528C25B7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5511C5-7056-EC71-CB1D-7A58704BEC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2F02BE-929D-8E8E-AFFF-3C7416685842}"/>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8" name="Footer Placeholder 7">
            <a:extLst>
              <a:ext uri="{FF2B5EF4-FFF2-40B4-BE49-F238E27FC236}">
                <a16:creationId xmlns:a16="http://schemas.microsoft.com/office/drawing/2014/main" id="{0B5ADEA2-7DE0-3C40-9D81-1FFF78ED15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FBA379-2F61-1CFC-22C8-4E19D209F3F8}"/>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178881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D71D9-F858-44C2-E87C-5897BD0954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E7E633-9E4A-AD8B-D204-8BF3D67F81AA}"/>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4" name="Footer Placeholder 3">
            <a:extLst>
              <a:ext uri="{FF2B5EF4-FFF2-40B4-BE49-F238E27FC236}">
                <a16:creationId xmlns:a16="http://schemas.microsoft.com/office/drawing/2014/main" id="{93A9E987-5F05-9E89-6166-EF8EE4F25F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365867-8FCD-EA25-4D7D-1CB8B0B33D52}"/>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4396623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2E1F9-D120-12DA-8D1F-210D6E09B055}"/>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3" name="Footer Placeholder 2">
            <a:extLst>
              <a:ext uri="{FF2B5EF4-FFF2-40B4-BE49-F238E27FC236}">
                <a16:creationId xmlns:a16="http://schemas.microsoft.com/office/drawing/2014/main" id="{59673AC3-9C5B-EB5B-A9D2-FAF64F575B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B5F45F-21FC-A846-82E0-29331CFABFE6}"/>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1249609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B5A97-BCFF-810C-9EC7-A2E5CA669C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0FB9C0-0AF0-F01C-9FFC-1030E01532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F3665A-90E2-DE05-A0BB-AB1CC20AE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6E9A77-BA68-6CA6-F75D-703E7E737F5D}"/>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6" name="Footer Placeholder 5">
            <a:extLst>
              <a:ext uri="{FF2B5EF4-FFF2-40B4-BE49-F238E27FC236}">
                <a16:creationId xmlns:a16="http://schemas.microsoft.com/office/drawing/2014/main" id="{E3106E08-F26D-9DC6-E77C-C895F4C5A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3B67A7-3314-CB17-4275-E4A117FE0B30}"/>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143403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93E6-1843-5A1C-A2A9-EAE2AB5BC4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E63670-74BF-D72B-F5BD-609BB56771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00BD3E-3D5B-A116-029F-58DDD9D4E53B}"/>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570DF66C-5EAB-C4BA-F76F-F3E28628B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509457-F9C9-C9C9-9687-7B60008A1FDB}"/>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8669613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E8884-AFF6-9B3F-6087-CA893F42C3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DFF682-443B-F0A4-C7C2-A096CBE943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C96829-E0D2-0D59-0EEB-0CC9991D7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9833A7-00B9-AFCC-F219-58C1FEB19501}"/>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6" name="Footer Placeholder 5">
            <a:extLst>
              <a:ext uri="{FF2B5EF4-FFF2-40B4-BE49-F238E27FC236}">
                <a16:creationId xmlns:a16="http://schemas.microsoft.com/office/drawing/2014/main" id="{7E26A739-E3CA-6383-8EE3-AC1F4AF589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485966-57C5-4034-DF90-45FF241FE1A1}"/>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2311766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828AA-AABD-0708-3B2E-75308C74A3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13A345-DF40-0199-01F9-CC2DC54FBD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1DDF78-F0CD-1377-5BB4-176F0CFD2930}"/>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2D838ACB-EEF1-49B9-362D-1E0BACF5EF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1F3B4-5425-4A46-9E45-BF9BF483ED2F}"/>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4134709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0DB2DD-5CE4-CD9E-FFEB-826BC02B79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9C8368-DB14-72D5-FC12-4176BD645E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C18666-BF6F-DBF5-B8F1-0A6B21377348}"/>
              </a:ext>
            </a:extLst>
          </p:cNvPr>
          <p:cNvSpPr>
            <a:spLocks noGrp="1"/>
          </p:cNvSpPr>
          <p:nvPr>
            <p:ph type="dt" sz="half" idx="10"/>
          </p:nvPr>
        </p:nvSpPr>
        <p:spPr/>
        <p:txBody>
          <a:body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7F913938-437D-46C7-1DBD-73B6E2EE0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48495-A088-CB0D-1F7D-EC35398FCA9E}"/>
              </a:ext>
            </a:extLst>
          </p:cNvPr>
          <p:cNvSpPr>
            <a:spLocks noGrp="1"/>
          </p:cNvSpPr>
          <p:nvPr>
            <p:ph type="sldNum" sz="quarter" idx="12"/>
          </p:nvPr>
        </p:nvSpPr>
        <p:spPr/>
        <p:txBody>
          <a:bodyPr/>
          <a:lstStyle/>
          <a:p>
            <a:fld id="{C626165A-F58A-4331-97A8-236894EA7F4C}" type="slidenum">
              <a:rPr lang="en-US" smtClean="0"/>
              <a:t>‹#›</a:t>
            </a:fld>
            <a:endParaRPr lang="en-US"/>
          </a:p>
        </p:txBody>
      </p:sp>
    </p:spTree>
    <p:extLst>
      <p:ext uri="{BB962C8B-B14F-4D97-AF65-F5344CB8AC3E}">
        <p14:creationId xmlns:p14="http://schemas.microsoft.com/office/powerpoint/2010/main" val="306846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A2523-EBF7-9616-D7CE-63E279BE6C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FFF80A-AA17-5528-3CAF-547FFB76C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6D014C-F852-2238-21B2-12E33477834C}"/>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EB6180E3-55D1-3236-CB99-BA0BC8058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D0728-9E76-8F3B-183D-2F1B07C9B0C4}"/>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29572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10B35-A1E7-F38E-798E-565EA0FBAF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AEF2A-A861-8176-DC33-153105A803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F055F9-1B10-8D03-86DE-4E034E8442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7A3FAA-7A82-E48B-B3A4-E91419FF5FDC}"/>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6" name="Footer Placeholder 5">
            <a:extLst>
              <a:ext uri="{FF2B5EF4-FFF2-40B4-BE49-F238E27FC236}">
                <a16:creationId xmlns:a16="http://schemas.microsoft.com/office/drawing/2014/main" id="{8C02DE65-E583-E43D-605F-32FA0749F1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1C77A-DCDA-E9B5-624E-40CA6EBB01C0}"/>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1545078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F0E0-DDC1-5084-9D7A-A709F5044C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915DEC-1835-7A64-D7F5-39359AD11F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98BE9E-03EE-7DBA-3160-28E6D7359D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7F7686-2D21-7734-0406-DEED8C2F9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93B258-8E26-0BAF-7D15-4ABABA978A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E0988B-E0B1-AEE8-40D0-09F2611F6EF9}"/>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8" name="Footer Placeholder 7">
            <a:extLst>
              <a:ext uri="{FF2B5EF4-FFF2-40B4-BE49-F238E27FC236}">
                <a16:creationId xmlns:a16="http://schemas.microsoft.com/office/drawing/2014/main" id="{5EA1B570-C127-33E9-C64A-6184AAAEA5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C191D7-7DAE-FE1D-5555-724BEDE48856}"/>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3323007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D23C-BD08-74E8-BB0F-A0BAFE599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51C122-6F05-BEC9-7655-6FB5F7117B94}"/>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4" name="Footer Placeholder 3">
            <a:extLst>
              <a:ext uri="{FF2B5EF4-FFF2-40B4-BE49-F238E27FC236}">
                <a16:creationId xmlns:a16="http://schemas.microsoft.com/office/drawing/2014/main" id="{98DA3F04-8C13-957E-CD9E-10CC00F7DF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B22867-DC8F-12D4-2A82-733DF33AFB8F}"/>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267095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A2BE2C-2315-2D9A-4318-83F3ADFB35D1}"/>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3" name="Footer Placeholder 2">
            <a:extLst>
              <a:ext uri="{FF2B5EF4-FFF2-40B4-BE49-F238E27FC236}">
                <a16:creationId xmlns:a16="http://schemas.microsoft.com/office/drawing/2014/main" id="{1E4D2782-ED6D-93EF-324F-9768EEDA1A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900E0F-3A6A-0DF1-CDCE-AF553D99D5B0}"/>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206191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627B-3126-3D7F-4C33-6D9E50BB3C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22CE60-7F33-09BB-860C-B14CE63B1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39F44E-7BA2-57CD-C152-1A2F55B09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483C28-7757-3593-D23B-E6187D3353A1}"/>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6" name="Footer Placeholder 5">
            <a:extLst>
              <a:ext uri="{FF2B5EF4-FFF2-40B4-BE49-F238E27FC236}">
                <a16:creationId xmlns:a16="http://schemas.microsoft.com/office/drawing/2014/main" id="{73130523-5114-05C9-0351-C2C18AC36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A47AF2-0642-1CFA-682A-D115BAC710DA}"/>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197206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71971-BC1C-7BA9-6C03-5DC20FF0C7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CC5788-22FE-40C5-7309-AB235A6498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632D27-10B6-9F86-7480-8FDA666A8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5006CE-D784-B866-6DD2-E97CF5E76B10}"/>
              </a:ext>
            </a:extLst>
          </p:cNvPr>
          <p:cNvSpPr>
            <a:spLocks noGrp="1"/>
          </p:cNvSpPr>
          <p:nvPr>
            <p:ph type="dt" sz="half" idx="10"/>
          </p:nvPr>
        </p:nvSpPr>
        <p:spPr/>
        <p:txBody>
          <a:bodyPr/>
          <a:lstStyle/>
          <a:p>
            <a:fld id="{C24B4BA0-C2A3-498F-8DD4-ABB21F708F2F}" type="datetimeFigureOut">
              <a:rPr lang="en-US" smtClean="0"/>
              <a:t>6/26/2024</a:t>
            </a:fld>
            <a:endParaRPr lang="en-US"/>
          </a:p>
        </p:txBody>
      </p:sp>
      <p:sp>
        <p:nvSpPr>
          <p:cNvPr id="6" name="Footer Placeholder 5">
            <a:extLst>
              <a:ext uri="{FF2B5EF4-FFF2-40B4-BE49-F238E27FC236}">
                <a16:creationId xmlns:a16="http://schemas.microsoft.com/office/drawing/2014/main" id="{FBC2D543-85E9-B3D1-5A9B-1B3FC19F1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6320FC-84B0-3CF8-70A6-A8F0203B341D}"/>
              </a:ext>
            </a:extLst>
          </p:cNvPr>
          <p:cNvSpPr>
            <a:spLocks noGrp="1"/>
          </p:cNvSpPr>
          <p:nvPr>
            <p:ph type="sldNum" sz="quarter" idx="12"/>
          </p:nvPr>
        </p:nvSpPr>
        <p:spPr/>
        <p:txBody>
          <a:bodyPr/>
          <a:lstStyle/>
          <a:p>
            <a:fld id="{9C147921-542B-4E88-A7F0-BC8EADB220ED}" type="slidenum">
              <a:rPr lang="en-US" smtClean="0"/>
              <a:t>‹#›</a:t>
            </a:fld>
            <a:endParaRPr lang="en-US"/>
          </a:p>
        </p:txBody>
      </p:sp>
    </p:spTree>
    <p:extLst>
      <p:ext uri="{BB962C8B-B14F-4D97-AF65-F5344CB8AC3E}">
        <p14:creationId xmlns:p14="http://schemas.microsoft.com/office/powerpoint/2010/main" val="195154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D8B622-C656-4160-6819-64315D264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D06A3B-A4DD-6E93-2282-9A766853AA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B10049-F7CF-2FF2-4A14-31019DA701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B4BA0-C2A3-498F-8DD4-ABB21F708F2F}" type="datetimeFigureOut">
              <a:rPr lang="en-US" smtClean="0"/>
              <a:t>6/26/2024</a:t>
            </a:fld>
            <a:endParaRPr lang="en-US"/>
          </a:p>
        </p:txBody>
      </p:sp>
      <p:sp>
        <p:nvSpPr>
          <p:cNvPr id="5" name="Footer Placeholder 4">
            <a:extLst>
              <a:ext uri="{FF2B5EF4-FFF2-40B4-BE49-F238E27FC236}">
                <a16:creationId xmlns:a16="http://schemas.microsoft.com/office/drawing/2014/main" id="{247EE413-2339-691C-8CFA-9A4FAC1A0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D3694A-CF48-ABCE-13C2-2E0E688F77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47921-542B-4E88-A7F0-BC8EADB220ED}" type="slidenum">
              <a:rPr lang="en-US" smtClean="0"/>
              <a:t>‹#›</a:t>
            </a:fld>
            <a:endParaRPr lang="en-US"/>
          </a:p>
        </p:txBody>
      </p:sp>
    </p:spTree>
    <p:extLst>
      <p:ext uri="{BB962C8B-B14F-4D97-AF65-F5344CB8AC3E}">
        <p14:creationId xmlns:p14="http://schemas.microsoft.com/office/powerpoint/2010/main" val="26961609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AC801F-E6FD-4F2F-75C9-B131EF5E9C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917E53-3588-6781-D4C8-35992CC614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7D08E-6084-5F29-F8E9-179B49F3D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97E5C-A779-4D8A-BFDE-E072C8E05867}" type="datetimeFigureOut">
              <a:rPr lang="en-US" smtClean="0"/>
              <a:t>6/26/2024</a:t>
            </a:fld>
            <a:endParaRPr lang="en-US"/>
          </a:p>
        </p:txBody>
      </p:sp>
      <p:sp>
        <p:nvSpPr>
          <p:cNvPr id="5" name="Footer Placeholder 4">
            <a:extLst>
              <a:ext uri="{FF2B5EF4-FFF2-40B4-BE49-F238E27FC236}">
                <a16:creationId xmlns:a16="http://schemas.microsoft.com/office/drawing/2014/main" id="{BCB6D888-3987-F2B4-38D7-2C2EBB677D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0802CC-3C68-7A1B-51ED-17AB0A5D0E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6165A-F58A-4331-97A8-236894EA7F4C}" type="slidenum">
              <a:rPr lang="en-US" smtClean="0"/>
              <a:t>‹#›</a:t>
            </a:fld>
            <a:endParaRPr lang="en-US"/>
          </a:p>
        </p:txBody>
      </p:sp>
    </p:spTree>
    <p:extLst>
      <p:ext uri="{BB962C8B-B14F-4D97-AF65-F5344CB8AC3E}">
        <p14:creationId xmlns:p14="http://schemas.microsoft.com/office/powerpoint/2010/main" val="3414511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telling@whonet.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fao.org/antimicrobial-resistance/resources/infarm-syste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help@whonet.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fao.org/antimicrobial-resistance/projects/completed/project-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amu.woah.org/amu-system-portal/hom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ubmed.ncbi.nlm.nih.gov/30767711" TargetMode="External"/><Relationship Id="rId2" Type="http://schemas.openxmlformats.org/officeDocument/2006/relationships/hyperlink" Target="http://www.izs.it/IZS/Cooperation/IZSAM_and_Africa/SILAB_for_Africa_Projec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honet.org/train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ho.int/about/who-academy" TargetMode="External"/><Relationship Id="rId2" Type="http://schemas.openxmlformats.org/officeDocument/2006/relationships/hyperlink" Target="http://www.openwho.org/" TargetMode="External"/><Relationship Id="rId1" Type="http://schemas.openxmlformats.org/officeDocument/2006/relationships/slideLayout" Target="../slideLayouts/slideLayout2.xml"/><Relationship Id="rId5" Type="http://schemas.openxmlformats.org/officeDocument/2006/relationships/hyperlink" Target="https://elearning.fao.org/" TargetMode="External"/><Relationship Id="rId4" Type="http://schemas.openxmlformats.org/officeDocument/2006/relationships/hyperlink" Target="https://virtual-learning-center.fao.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84401" y="1074082"/>
            <a:ext cx="7539789" cy="857687"/>
          </a:xfrm>
        </p:spPr>
        <p:txBody>
          <a:bodyPr>
            <a:noAutofit/>
          </a:bodyPr>
          <a:lstStyle/>
          <a:p>
            <a:pPr eaLnBrk="1" hangingPunct="1"/>
            <a:r>
              <a:rPr lang="en-US" altLang="en-US" sz="3600" dirty="0">
                <a:latin typeface="Arial" panose="020B0604020202020204" pitchFamily="34" charset="0"/>
                <a:cs typeface="Arial" panose="020B0604020202020204" pitchFamily="34" charset="0"/>
              </a:rPr>
              <a:t>Introduction to WHONET 2024</a:t>
            </a:r>
            <a:endParaRPr lang="en-GB" altLang="en-US" sz="3200" dirty="0">
              <a:latin typeface="Arial" panose="020B0604020202020204" pitchFamily="34" charset="0"/>
              <a:cs typeface="Arial" panose="020B0604020202020204" pitchFamily="34" charset="0"/>
            </a:endParaRPr>
          </a:p>
        </p:txBody>
      </p:sp>
      <p:sp>
        <p:nvSpPr>
          <p:cNvPr id="2051" name="Rectangle 3"/>
          <p:cNvSpPr>
            <a:spLocks noGrp="1" noChangeArrowheads="1"/>
          </p:cNvSpPr>
          <p:nvPr>
            <p:ph type="subTitle" idx="1"/>
          </p:nvPr>
        </p:nvSpPr>
        <p:spPr>
          <a:xfrm>
            <a:off x="1524001" y="5189576"/>
            <a:ext cx="8153400" cy="1752600"/>
          </a:xfrm>
        </p:spPr>
        <p:txBody>
          <a:bodyPr/>
          <a:lstStyle/>
          <a:p>
            <a:pPr eaLnBrk="1" hangingPunct="1">
              <a:lnSpc>
                <a:spcPct val="80000"/>
              </a:lnSpc>
            </a:pPr>
            <a:r>
              <a:rPr lang="en-GB" altLang="en-US" sz="2000" dirty="0"/>
              <a:t>John Stelling, MD, MPH, </a:t>
            </a:r>
            <a:r>
              <a:rPr lang="en-GB" altLang="en-US" sz="2000" u="sng" dirty="0">
                <a:hlinkClick r:id="rId3"/>
              </a:rPr>
              <a:t>jstelling@whonet.org</a:t>
            </a:r>
            <a:endParaRPr lang="en-GB" altLang="en-US" sz="2000" u="sng" dirty="0"/>
          </a:p>
          <a:p>
            <a:pPr>
              <a:lnSpc>
                <a:spcPct val="80000"/>
              </a:lnSpc>
            </a:pPr>
            <a:r>
              <a:rPr lang="en-GB" altLang="en-US" sz="2000" dirty="0"/>
              <a:t>Brigham and Women’s Hospital, Harvard Medical School, Boston</a:t>
            </a:r>
          </a:p>
          <a:p>
            <a:pPr eaLnBrk="1" hangingPunct="1">
              <a:lnSpc>
                <a:spcPct val="80000"/>
              </a:lnSpc>
            </a:pPr>
            <a:r>
              <a:rPr lang="en-GB" altLang="en-US" sz="2000" dirty="0"/>
              <a:t>WHO Collaborating Centre for Surveillance of Antimicrobial Resistance</a:t>
            </a:r>
          </a:p>
          <a:p>
            <a:pPr eaLnBrk="1" hangingPunct="1">
              <a:lnSpc>
                <a:spcPct val="80000"/>
              </a:lnSpc>
            </a:pPr>
            <a:endParaRPr lang="en-GB" altLang="en-US" sz="2000" dirty="0"/>
          </a:p>
          <a:p>
            <a:pPr eaLnBrk="1" hangingPunct="1">
              <a:lnSpc>
                <a:spcPct val="80000"/>
              </a:lnSpc>
            </a:pPr>
            <a:endParaRPr lang="en-GB" altLang="en-US" sz="2000" dirty="0"/>
          </a:p>
        </p:txBody>
      </p:sp>
      <p:sp>
        <p:nvSpPr>
          <p:cNvPr id="2" name="Freeform 3">
            <a:extLst>
              <a:ext uri="{FF2B5EF4-FFF2-40B4-BE49-F238E27FC236}">
                <a16:creationId xmlns:a16="http://schemas.microsoft.com/office/drawing/2014/main" id="{CF2D5D6D-F825-C708-0380-C5819469A9BC}"/>
              </a:ext>
            </a:extLst>
          </p:cNvPr>
          <p:cNvSpPr/>
          <p:nvPr/>
        </p:nvSpPr>
        <p:spPr>
          <a:xfrm>
            <a:off x="9500814" y="4926928"/>
            <a:ext cx="2228963" cy="1931072"/>
          </a:xfrm>
          <a:custGeom>
            <a:avLst/>
            <a:gdLst/>
            <a:ahLst/>
            <a:cxnLst/>
            <a:rect l="l" t="t" r="r" b="b"/>
            <a:pathLst>
              <a:path w="6320158" h="6320158">
                <a:moveTo>
                  <a:pt x="0" y="0"/>
                </a:moveTo>
                <a:lnTo>
                  <a:pt x="6320158" y="0"/>
                </a:lnTo>
                <a:lnTo>
                  <a:pt x="6320158" y="6320158"/>
                </a:lnTo>
                <a:lnTo>
                  <a:pt x="0" y="6320158"/>
                </a:lnTo>
                <a:lnTo>
                  <a:pt x="0" y="0"/>
                </a:lnTo>
                <a:close/>
              </a:path>
            </a:pathLst>
          </a:custGeom>
          <a:blipFill>
            <a:blip r:embed="rId4"/>
            <a:stretch>
              <a:fillRect/>
            </a:stretch>
          </a:blipFill>
        </p:spPr>
        <p:txBody>
          <a:bodyPr/>
          <a:lstStyle/>
          <a:p>
            <a:endParaRPr lang="en-US"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38200" y="1219486"/>
            <a:ext cx="10515600" cy="1325563"/>
          </a:xfrm>
        </p:spPr>
        <p:txBody>
          <a:bodyPr>
            <a:normAutofit/>
          </a:bodyPr>
          <a:lstStyle/>
          <a:p>
            <a:r>
              <a:rPr lang="en-US" dirty="0"/>
              <a:t>Part 2:  CLSI and EUCAST breakpoint updates </a:t>
            </a:r>
          </a:p>
        </p:txBody>
      </p:sp>
      <p:sp>
        <p:nvSpPr>
          <p:cNvPr id="3" name="Title 1">
            <a:extLst>
              <a:ext uri="{FF2B5EF4-FFF2-40B4-BE49-F238E27FC236}">
                <a16:creationId xmlns:a16="http://schemas.microsoft.com/office/drawing/2014/main" id="{6EF81D95-D228-38F9-9932-A2FE08B52759}"/>
              </a:ext>
            </a:extLst>
          </p:cNvPr>
          <p:cNvSpPr txBox="1">
            <a:spLocks/>
          </p:cNvSpPr>
          <p:nvPr/>
        </p:nvSpPr>
        <p:spPr>
          <a:xfrm>
            <a:off x="1496949" y="2669467"/>
            <a:ext cx="7900525"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WHONET interpretation categories</a:t>
            </a:r>
            <a:br>
              <a:rPr lang="en-US" dirty="0"/>
            </a:br>
            <a:r>
              <a:rPr lang="en-US" dirty="0"/>
              <a:t>WHONET Test Interpretation Engine</a:t>
            </a:r>
            <a:br>
              <a:rPr lang="en-US" dirty="0"/>
            </a:br>
            <a:endParaRPr lang="en-US" dirty="0"/>
          </a:p>
        </p:txBody>
      </p:sp>
    </p:spTree>
    <p:extLst>
      <p:ext uri="{BB962C8B-B14F-4D97-AF65-F5344CB8AC3E}">
        <p14:creationId xmlns:p14="http://schemas.microsoft.com/office/powerpoint/2010/main" val="2803425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631C7-4891-8551-C1A9-B5EB7BCC8803}"/>
              </a:ext>
            </a:extLst>
          </p:cNvPr>
          <p:cNvSpPr>
            <a:spLocks noGrp="1"/>
          </p:cNvSpPr>
          <p:nvPr>
            <p:ph type="title"/>
          </p:nvPr>
        </p:nvSpPr>
        <p:spPr/>
        <p:txBody>
          <a:bodyPr/>
          <a:lstStyle/>
          <a:p>
            <a:r>
              <a:rPr lang="en-US" dirty="0"/>
              <a:t>WHONET Interpretation categories</a:t>
            </a:r>
          </a:p>
        </p:txBody>
      </p:sp>
      <p:sp>
        <p:nvSpPr>
          <p:cNvPr id="3" name="Content Placeholder 2">
            <a:extLst>
              <a:ext uri="{FF2B5EF4-FFF2-40B4-BE49-F238E27FC236}">
                <a16:creationId xmlns:a16="http://schemas.microsoft.com/office/drawing/2014/main" id="{B5F5871A-6605-19FC-93B7-3A75190B9283}"/>
              </a:ext>
            </a:extLst>
          </p:cNvPr>
          <p:cNvSpPr>
            <a:spLocks noGrp="1"/>
          </p:cNvSpPr>
          <p:nvPr>
            <p:ph idx="1"/>
          </p:nvPr>
        </p:nvSpPr>
        <p:spPr/>
        <p:txBody>
          <a:bodyPr>
            <a:normAutofit fontScale="92500" lnSpcReduction="20000"/>
          </a:bodyPr>
          <a:lstStyle/>
          <a:p>
            <a:r>
              <a:rPr lang="en-US" dirty="0"/>
              <a:t>R = Resistant</a:t>
            </a:r>
          </a:p>
          <a:p>
            <a:r>
              <a:rPr lang="en-US" dirty="0"/>
              <a:t>I definitions</a:t>
            </a:r>
          </a:p>
          <a:p>
            <a:pPr lvl="1"/>
            <a:r>
              <a:rPr lang="en-US" dirty="0"/>
              <a:t>CLSI – Intermediate</a:t>
            </a:r>
          </a:p>
          <a:p>
            <a:pPr lvl="1"/>
            <a:r>
              <a:rPr lang="en-US" dirty="0"/>
              <a:t>EUCAST – Susceptible with Increased exposure</a:t>
            </a:r>
          </a:p>
          <a:p>
            <a:r>
              <a:rPr lang="en-US" dirty="0"/>
              <a:t>S = Susceptible</a:t>
            </a:r>
          </a:p>
          <a:p>
            <a:r>
              <a:rPr lang="en-US" dirty="0"/>
              <a:t>SDD (CLSI only) :  Susceptible, Dose-dependent – comparable to EUCAST “I” category</a:t>
            </a:r>
          </a:p>
          <a:p>
            <a:r>
              <a:rPr lang="en-US" dirty="0"/>
              <a:t>NS (CLSI only):  Not susceptible (when there is no defined “R” category)</a:t>
            </a:r>
          </a:p>
          <a:p>
            <a:r>
              <a:rPr lang="en-US" dirty="0"/>
              <a:t>WT:  Wild type according to Epidemiological Cutoff Values (ECOFFs / ECVs)</a:t>
            </a:r>
          </a:p>
          <a:p>
            <a:r>
              <a:rPr lang="en-US" dirty="0"/>
              <a:t>NWT:  Non-Wild type</a:t>
            </a:r>
          </a:p>
          <a:p>
            <a:r>
              <a:rPr lang="en-US" dirty="0"/>
              <a:t>?:  No interpretation is possible.  There are no published breakpoints</a:t>
            </a:r>
          </a:p>
        </p:txBody>
      </p:sp>
    </p:spTree>
    <p:extLst>
      <p:ext uri="{BB962C8B-B14F-4D97-AF65-F5344CB8AC3E}">
        <p14:creationId xmlns:p14="http://schemas.microsoft.com/office/powerpoint/2010/main" val="122911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42DA-5B6A-9135-B1AC-B5F7EF714C15}"/>
              </a:ext>
            </a:extLst>
          </p:cNvPr>
          <p:cNvSpPr>
            <a:spLocks noGrp="1"/>
          </p:cNvSpPr>
          <p:nvPr>
            <p:ph type="title"/>
          </p:nvPr>
        </p:nvSpPr>
        <p:spPr>
          <a:xfrm>
            <a:off x="785947" y="51615"/>
            <a:ext cx="10515600" cy="1325563"/>
          </a:xfrm>
        </p:spPr>
        <p:txBody>
          <a:bodyPr/>
          <a:lstStyle/>
          <a:p>
            <a:r>
              <a:rPr lang="en-US" dirty="0"/>
              <a:t>Categories R?, I?, S?, NS?, and SDD?</a:t>
            </a:r>
          </a:p>
        </p:txBody>
      </p:sp>
      <p:sp>
        <p:nvSpPr>
          <p:cNvPr id="3" name="Content Placeholder 2">
            <a:extLst>
              <a:ext uri="{FF2B5EF4-FFF2-40B4-BE49-F238E27FC236}">
                <a16:creationId xmlns:a16="http://schemas.microsoft.com/office/drawing/2014/main" id="{AE63F442-A1CF-E984-BF64-71FAC6485B9A}"/>
              </a:ext>
            </a:extLst>
          </p:cNvPr>
          <p:cNvSpPr>
            <a:spLocks noGrp="1"/>
          </p:cNvSpPr>
          <p:nvPr>
            <p:ph idx="1"/>
          </p:nvPr>
        </p:nvSpPr>
        <p:spPr>
          <a:xfrm>
            <a:off x="751113" y="1268275"/>
            <a:ext cx="10515600" cy="5141233"/>
          </a:xfrm>
        </p:spPr>
        <p:txBody>
          <a:bodyPr>
            <a:normAutofit fontScale="92500" lnSpcReduction="20000"/>
          </a:bodyPr>
          <a:lstStyle/>
          <a:p>
            <a:r>
              <a:rPr lang="en-US" dirty="0"/>
              <a:t>These are utilized only for “off-scale” MIC values that do not align with the currently published breakpoint.</a:t>
            </a:r>
          </a:p>
          <a:p>
            <a:r>
              <a:rPr lang="en-US" dirty="0"/>
              <a:t>Example</a:t>
            </a:r>
          </a:p>
          <a:p>
            <a:pPr lvl="1"/>
            <a:r>
              <a:rPr lang="en-US" dirty="0"/>
              <a:t>If the susceptible breakpoint is S </a:t>
            </a:r>
            <a:r>
              <a:rPr lang="en-US" b="0" i="0" dirty="0">
                <a:solidFill>
                  <a:srgbClr val="202124"/>
                </a:solidFill>
                <a:effectLst/>
                <a:highlight>
                  <a:srgbClr val="FFFFFF"/>
                </a:highlight>
                <a:latin typeface="Google Sans"/>
              </a:rPr>
              <a:t>≤ 1, then an MIC equal to 0.5 or 1 is clearly susceptible.</a:t>
            </a:r>
          </a:p>
          <a:p>
            <a:pPr lvl="1"/>
            <a:r>
              <a:rPr lang="en-US" b="0" i="0" dirty="0">
                <a:solidFill>
                  <a:srgbClr val="202124"/>
                </a:solidFill>
                <a:effectLst/>
                <a:highlight>
                  <a:srgbClr val="FFFFFF"/>
                </a:highlight>
                <a:latin typeface="Google Sans"/>
              </a:rPr>
              <a:t>And MIC recorded as “≤1” is also clearly susce</a:t>
            </a:r>
            <a:r>
              <a:rPr lang="en-US" dirty="0">
                <a:solidFill>
                  <a:srgbClr val="202124"/>
                </a:solidFill>
                <a:highlight>
                  <a:srgbClr val="FFFFFF"/>
                </a:highlight>
                <a:latin typeface="Google Sans"/>
              </a:rPr>
              <a:t>ptible</a:t>
            </a:r>
          </a:p>
          <a:p>
            <a:pPr lvl="1"/>
            <a:r>
              <a:rPr lang="en-US" dirty="0">
                <a:solidFill>
                  <a:srgbClr val="202124"/>
                </a:solidFill>
                <a:highlight>
                  <a:srgbClr val="FFFFFF"/>
                </a:highlight>
                <a:latin typeface="Google Sans"/>
              </a:rPr>
              <a:t>However, if there is an MIC recorded as “</a:t>
            </a:r>
            <a:r>
              <a:rPr lang="en-US" b="0" i="0" dirty="0">
                <a:solidFill>
                  <a:srgbClr val="202124"/>
                </a:solidFill>
                <a:effectLst/>
                <a:highlight>
                  <a:srgbClr val="FFFFFF"/>
                </a:highlight>
                <a:latin typeface="Google Sans"/>
              </a:rPr>
              <a:t>≤4”, then it we cannot say with certainty that the isolate is susceptible.</a:t>
            </a:r>
          </a:p>
          <a:p>
            <a:pPr lvl="1"/>
            <a:r>
              <a:rPr lang="en-US" dirty="0">
                <a:solidFill>
                  <a:srgbClr val="202124"/>
                </a:solidFill>
                <a:highlight>
                  <a:srgbClr val="FFFFFF"/>
                </a:highlight>
                <a:latin typeface="Google Sans"/>
              </a:rPr>
              <a:t>This may happen infrequently because of a simple typing mistake.  Perhaps the user intended to write MIC ≥ 4.</a:t>
            </a:r>
          </a:p>
          <a:p>
            <a:pPr lvl="1"/>
            <a:r>
              <a:rPr lang="en-US" b="0" i="0" dirty="0">
                <a:solidFill>
                  <a:srgbClr val="202124"/>
                </a:solidFill>
                <a:effectLst/>
                <a:highlight>
                  <a:srgbClr val="FFFFFF"/>
                </a:highlight>
                <a:latin typeface="Google Sans"/>
              </a:rPr>
              <a:t>However, more frequently it reflects a change in the published breakpoints.  For example, an imipenem MIC≤4 was considered to be susceptible until 2010 when CLSI changed the breakpoint to MIC≤1.</a:t>
            </a:r>
          </a:p>
          <a:p>
            <a:pPr lvl="1"/>
            <a:r>
              <a:rPr lang="en-US" b="0" i="0" dirty="0">
                <a:solidFill>
                  <a:srgbClr val="202124"/>
                </a:solidFill>
                <a:effectLst/>
                <a:highlight>
                  <a:srgbClr val="FFFFFF"/>
                </a:highlight>
                <a:latin typeface="Google Sans"/>
              </a:rPr>
              <a:t>WHONET will assign an interpretation category of “S?” because the “≤” symbol suggests that the isolate is as susceptible as the test would permit, but a “?” because it is possible that the interpretation might not be “S”.</a:t>
            </a:r>
          </a:p>
          <a:p>
            <a:pPr lvl="2"/>
            <a:r>
              <a:rPr lang="en-US" dirty="0">
                <a:solidFill>
                  <a:srgbClr val="202124"/>
                </a:solidFill>
                <a:highlight>
                  <a:srgbClr val="FFFFFF"/>
                </a:highlight>
                <a:latin typeface="Google Sans"/>
              </a:rPr>
              <a:t>Most commonly “S?” will mean “Susceptible by the older breakpoints – probably susceptible by the newer breakpoints, but we cannot be certain”.</a:t>
            </a:r>
            <a:endParaRPr lang="en-US" dirty="0"/>
          </a:p>
        </p:txBody>
      </p:sp>
    </p:spTree>
    <p:extLst>
      <p:ext uri="{BB962C8B-B14F-4D97-AF65-F5344CB8AC3E}">
        <p14:creationId xmlns:p14="http://schemas.microsoft.com/office/powerpoint/2010/main" val="3653203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9A95-41DD-F001-A6E7-0FB7A4AA72D1}"/>
              </a:ext>
            </a:extLst>
          </p:cNvPr>
          <p:cNvSpPr>
            <a:spLocks noGrp="1"/>
          </p:cNvSpPr>
          <p:nvPr>
            <p:ph type="title"/>
          </p:nvPr>
        </p:nvSpPr>
        <p:spPr/>
        <p:txBody>
          <a:bodyPr/>
          <a:lstStyle/>
          <a:p>
            <a:r>
              <a:rPr lang="en-US" dirty="0"/>
              <a:t>WHONET Interpretations</a:t>
            </a:r>
          </a:p>
        </p:txBody>
      </p:sp>
      <p:sp>
        <p:nvSpPr>
          <p:cNvPr id="3" name="Content Placeholder 2">
            <a:extLst>
              <a:ext uri="{FF2B5EF4-FFF2-40B4-BE49-F238E27FC236}">
                <a16:creationId xmlns:a16="http://schemas.microsoft.com/office/drawing/2014/main" id="{0E725C1D-6FD2-F0FE-6930-28F16DC0675C}"/>
              </a:ext>
            </a:extLst>
          </p:cNvPr>
          <p:cNvSpPr>
            <a:spLocks noGrp="1"/>
          </p:cNvSpPr>
          <p:nvPr>
            <p:ph idx="1"/>
          </p:nvPr>
        </p:nvSpPr>
        <p:spPr/>
        <p:txBody>
          <a:bodyPr/>
          <a:lstStyle/>
          <a:p>
            <a:r>
              <a:rPr lang="en-US" dirty="0"/>
              <a:t>Demonstration</a:t>
            </a:r>
          </a:p>
        </p:txBody>
      </p:sp>
    </p:spTree>
    <p:extLst>
      <p:ext uri="{BB962C8B-B14F-4D97-AF65-F5344CB8AC3E}">
        <p14:creationId xmlns:p14="http://schemas.microsoft.com/office/powerpoint/2010/main" val="342612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9A95-41DD-F001-A6E7-0FB7A4AA72D1}"/>
              </a:ext>
            </a:extLst>
          </p:cNvPr>
          <p:cNvSpPr>
            <a:spLocks noGrp="1"/>
          </p:cNvSpPr>
          <p:nvPr>
            <p:ph type="title"/>
          </p:nvPr>
        </p:nvSpPr>
        <p:spPr>
          <a:xfrm>
            <a:off x="838200" y="164826"/>
            <a:ext cx="10515600" cy="1325563"/>
          </a:xfrm>
        </p:spPr>
        <p:txBody>
          <a:bodyPr/>
          <a:lstStyle/>
          <a:p>
            <a:r>
              <a:rPr lang="en-US" dirty="0"/>
              <a:t>WHONET AST Interpretation Engine</a:t>
            </a:r>
          </a:p>
        </p:txBody>
      </p:sp>
      <p:sp>
        <p:nvSpPr>
          <p:cNvPr id="3" name="Content Placeholder 2">
            <a:extLst>
              <a:ext uri="{FF2B5EF4-FFF2-40B4-BE49-F238E27FC236}">
                <a16:creationId xmlns:a16="http://schemas.microsoft.com/office/drawing/2014/main" id="{0E725C1D-6FD2-F0FE-6930-28F16DC0675C}"/>
              </a:ext>
            </a:extLst>
          </p:cNvPr>
          <p:cNvSpPr>
            <a:spLocks noGrp="1"/>
          </p:cNvSpPr>
          <p:nvPr>
            <p:ph idx="1"/>
          </p:nvPr>
        </p:nvSpPr>
        <p:spPr>
          <a:xfrm>
            <a:off x="846908" y="1494695"/>
            <a:ext cx="10857411" cy="4888686"/>
          </a:xfrm>
        </p:spPr>
        <p:txBody>
          <a:bodyPr>
            <a:normAutofit fontScale="92500" lnSpcReduction="20000"/>
          </a:bodyPr>
          <a:lstStyle/>
          <a:p>
            <a:r>
              <a:rPr lang="en-US" dirty="0"/>
              <a:t>“Old WHONET interpretation approach”</a:t>
            </a:r>
          </a:p>
          <a:p>
            <a:pPr lvl="1"/>
            <a:r>
              <a:rPr lang="en-US" dirty="0"/>
              <a:t>Use of “General breakpoints”</a:t>
            </a:r>
          </a:p>
          <a:p>
            <a:pPr lvl="1"/>
            <a:r>
              <a:rPr lang="en-US" dirty="0"/>
              <a:t>Mixture of external data tables and internal hard-coded rules, especially for</a:t>
            </a:r>
          </a:p>
          <a:p>
            <a:pPr lvl="2"/>
            <a:r>
              <a:rPr lang="en-US" dirty="0"/>
              <a:t>Complicated organism hierarches</a:t>
            </a:r>
          </a:p>
          <a:p>
            <a:pPr lvl="2"/>
            <a:r>
              <a:rPr lang="en-US" dirty="0"/>
              <a:t>Multiple breakpoints (meningitis, </a:t>
            </a:r>
            <a:r>
              <a:rPr lang="en-US" dirty="0" err="1"/>
              <a:t>nonmeningitis</a:t>
            </a:r>
            <a:r>
              <a:rPr lang="en-US" dirty="0"/>
              <a:t>, uncomplicated UTI, horses, fish, etc.)</a:t>
            </a:r>
          </a:p>
          <a:p>
            <a:pPr lvl="1"/>
            <a:r>
              <a:rPr lang="en-US" dirty="0"/>
              <a:t>Default methods from WHONET 1989 through WHONET 2023</a:t>
            </a:r>
          </a:p>
          <a:p>
            <a:r>
              <a:rPr lang="en-US" dirty="0"/>
              <a:t>“New WHONET interpretation approach”</a:t>
            </a:r>
          </a:p>
          <a:p>
            <a:pPr lvl="1"/>
            <a:r>
              <a:rPr lang="en-US" dirty="0"/>
              <a:t>There are no longer “general breakpoints”</a:t>
            </a:r>
          </a:p>
          <a:p>
            <a:pPr lvl="1"/>
            <a:r>
              <a:rPr lang="en-US" dirty="0"/>
              <a:t>Use of CLSI and EUCAST “Intrinsic resistance tables”</a:t>
            </a:r>
          </a:p>
          <a:p>
            <a:pPr lvl="1"/>
            <a:r>
              <a:rPr lang="en-US" dirty="0"/>
              <a:t>Everything is now data driven</a:t>
            </a:r>
          </a:p>
          <a:p>
            <a:pPr lvl="2"/>
            <a:r>
              <a:rPr lang="en-US" dirty="0"/>
              <a:t>Easier maintenance for the WHONET team</a:t>
            </a:r>
          </a:p>
          <a:p>
            <a:pPr lvl="2"/>
            <a:r>
              <a:rPr lang="en-US" dirty="0"/>
              <a:t>Use of our tables by other groups (MSF Mini-LIMS, Viet Nam web portals, Bhutan LIS, being explored by others)</a:t>
            </a:r>
          </a:p>
          <a:p>
            <a:pPr lvl="2"/>
            <a:r>
              <a:rPr lang="en-US" dirty="0"/>
              <a:t>Discussions in collaboration with WHO, CLSI, EUCAST, MSF, </a:t>
            </a:r>
            <a:r>
              <a:rPr lang="en-US" dirty="0" err="1"/>
              <a:t>Wellcome</a:t>
            </a:r>
            <a:r>
              <a:rPr lang="en-US" dirty="0"/>
              <a:t>, and others</a:t>
            </a:r>
          </a:p>
          <a:p>
            <a:pPr lvl="1"/>
            <a:r>
              <a:rPr lang="en-US" dirty="0"/>
              <a:t>Default for WHONET 2024 for new configurations that you create.  For existing configurations, WHONET continues to use the old approach – unless you request to switch to the new approach.</a:t>
            </a:r>
          </a:p>
        </p:txBody>
      </p:sp>
    </p:spTree>
    <p:extLst>
      <p:ext uri="{BB962C8B-B14F-4D97-AF65-F5344CB8AC3E}">
        <p14:creationId xmlns:p14="http://schemas.microsoft.com/office/powerpoint/2010/main" val="2841702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29491" y="984353"/>
            <a:ext cx="10515600" cy="1325563"/>
          </a:xfrm>
        </p:spPr>
        <p:txBody>
          <a:bodyPr>
            <a:normAutofit/>
          </a:bodyPr>
          <a:lstStyle/>
          <a:p>
            <a:r>
              <a:rPr lang="en-US" dirty="0"/>
              <a:t>Part 3:  WHO GLASS modules</a:t>
            </a:r>
          </a:p>
        </p:txBody>
      </p:sp>
      <p:sp>
        <p:nvSpPr>
          <p:cNvPr id="3" name="Title 1">
            <a:extLst>
              <a:ext uri="{FF2B5EF4-FFF2-40B4-BE49-F238E27FC236}">
                <a16:creationId xmlns:a16="http://schemas.microsoft.com/office/drawing/2014/main" id="{61287CFB-98A8-9238-3252-C8A1CCFF80B7}"/>
              </a:ext>
            </a:extLst>
          </p:cNvPr>
          <p:cNvSpPr txBox="1">
            <a:spLocks/>
          </p:cNvSpPr>
          <p:nvPr/>
        </p:nvSpPr>
        <p:spPr>
          <a:xfrm>
            <a:off x="1488241" y="2219967"/>
            <a:ext cx="8753040" cy="256639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t>WHO GLASS-AMR</a:t>
            </a:r>
          </a:p>
          <a:p>
            <a:r>
              <a:rPr lang="en-US" sz="2800" dirty="0"/>
              <a:t>WHO GLASS-EGASP</a:t>
            </a:r>
          </a:p>
          <a:p>
            <a:r>
              <a:rPr lang="en-US" sz="2800" dirty="0"/>
              <a:t>WHO GLASS-FUNGI</a:t>
            </a:r>
          </a:p>
          <a:p>
            <a:r>
              <a:rPr lang="en-US" sz="2800" dirty="0"/>
              <a:t>WHO GLASS-BACTERIA</a:t>
            </a:r>
          </a:p>
          <a:p>
            <a:r>
              <a:rPr lang="en-US" sz="2800" dirty="0"/>
              <a:t>WHO ESBL </a:t>
            </a:r>
            <a:r>
              <a:rPr lang="en-US" sz="2800" i="1" dirty="0"/>
              <a:t>Escherichia coli</a:t>
            </a:r>
            <a:r>
              <a:rPr lang="en-US" sz="2800" dirty="0"/>
              <a:t> </a:t>
            </a:r>
            <a:r>
              <a:rPr lang="en-US" sz="2800" dirty="0" err="1"/>
              <a:t>TriCycle</a:t>
            </a:r>
            <a:r>
              <a:rPr lang="en-US" sz="2800" dirty="0"/>
              <a:t> project</a:t>
            </a:r>
          </a:p>
        </p:txBody>
      </p:sp>
    </p:spTree>
    <p:extLst>
      <p:ext uri="{BB962C8B-B14F-4D97-AF65-F5344CB8AC3E}">
        <p14:creationId xmlns:p14="http://schemas.microsoft.com/office/powerpoint/2010/main" val="4121825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2986-0D49-13E8-ED0D-8D844BF124D7}"/>
              </a:ext>
            </a:extLst>
          </p:cNvPr>
          <p:cNvSpPr>
            <a:spLocks noGrp="1"/>
          </p:cNvSpPr>
          <p:nvPr>
            <p:ph type="title"/>
          </p:nvPr>
        </p:nvSpPr>
        <p:spPr>
          <a:xfrm>
            <a:off x="838200" y="278038"/>
            <a:ext cx="10515600" cy="1325563"/>
          </a:xfrm>
        </p:spPr>
        <p:txBody>
          <a:bodyPr/>
          <a:lstStyle/>
          <a:p>
            <a:r>
              <a:rPr lang="en-US" dirty="0"/>
              <a:t>WHO GLASS Modules</a:t>
            </a:r>
          </a:p>
        </p:txBody>
      </p:sp>
      <p:pic>
        <p:nvPicPr>
          <p:cNvPr id="5" name="Picture 4">
            <a:extLst>
              <a:ext uri="{FF2B5EF4-FFF2-40B4-BE49-F238E27FC236}">
                <a16:creationId xmlns:a16="http://schemas.microsoft.com/office/drawing/2014/main" id="{E5F661E3-04A1-9C75-FCB3-A43ADB60E72D}"/>
              </a:ext>
            </a:extLst>
          </p:cNvPr>
          <p:cNvPicPr>
            <a:picLocks noChangeAspect="1"/>
          </p:cNvPicPr>
          <p:nvPr/>
        </p:nvPicPr>
        <p:blipFill>
          <a:blip r:embed="rId2"/>
          <a:stretch>
            <a:fillRect/>
          </a:stretch>
        </p:blipFill>
        <p:spPr>
          <a:xfrm>
            <a:off x="2407140" y="1488117"/>
            <a:ext cx="6754275" cy="4996050"/>
          </a:xfrm>
          <a:prstGeom prst="rect">
            <a:avLst/>
          </a:prstGeom>
        </p:spPr>
      </p:pic>
      <p:sp>
        <p:nvSpPr>
          <p:cNvPr id="7" name="Rectangle: Rounded Corners 6">
            <a:extLst>
              <a:ext uri="{FF2B5EF4-FFF2-40B4-BE49-F238E27FC236}">
                <a16:creationId xmlns:a16="http://schemas.microsoft.com/office/drawing/2014/main" id="{42DE3756-6B53-0776-722B-9E37C0A0C74B}"/>
              </a:ext>
            </a:extLst>
          </p:cNvPr>
          <p:cNvSpPr/>
          <p:nvPr/>
        </p:nvSpPr>
        <p:spPr>
          <a:xfrm>
            <a:off x="2710300" y="3418859"/>
            <a:ext cx="1511405" cy="529739"/>
          </a:xfrm>
          <a:prstGeom prst="roundRect">
            <a:avLst/>
          </a:prstGeom>
          <a:noFill/>
          <a:ln w="635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EA398988-41DE-A16A-2CD5-F4A626D7FDE9}"/>
              </a:ext>
            </a:extLst>
          </p:cNvPr>
          <p:cNvSpPr/>
          <p:nvPr/>
        </p:nvSpPr>
        <p:spPr>
          <a:xfrm>
            <a:off x="7382460" y="3884773"/>
            <a:ext cx="1511405" cy="529739"/>
          </a:xfrm>
          <a:prstGeom prst="roundRect">
            <a:avLst/>
          </a:prstGeom>
          <a:noFill/>
          <a:ln w="635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3895A286-EB24-3F7C-8BFD-3FF05E6BDD5F}"/>
              </a:ext>
            </a:extLst>
          </p:cNvPr>
          <p:cNvSpPr/>
          <p:nvPr/>
        </p:nvSpPr>
        <p:spPr>
          <a:xfrm>
            <a:off x="7373754" y="2970368"/>
            <a:ext cx="1511405" cy="529739"/>
          </a:xfrm>
          <a:prstGeom prst="roundRect">
            <a:avLst/>
          </a:prstGeom>
          <a:noFill/>
          <a:ln w="635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D5F102B-B564-AF7F-E3F2-06CA79D3343F}"/>
              </a:ext>
            </a:extLst>
          </p:cNvPr>
          <p:cNvSpPr/>
          <p:nvPr/>
        </p:nvSpPr>
        <p:spPr>
          <a:xfrm>
            <a:off x="5044201" y="5247660"/>
            <a:ext cx="1511405" cy="529739"/>
          </a:xfrm>
          <a:prstGeom prst="roundRect">
            <a:avLst/>
          </a:prstGeom>
          <a:noFill/>
          <a:ln w="635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09356235-4B36-0EEF-6CEE-B93A75AF6765}"/>
              </a:ext>
            </a:extLst>
          </p:cNvPr>
          <p:cNvSpPr/>
          <p:nvPr/>
        </p:nvSpPr>
        <p:spPr>
          <a:xfrm>
            <a:off x="4813953" y="5844199"/>
            <a:ext cx="1249095" cy="529739"/>
          </a:xfrm>
          <a:prstGeom prst="roundRect">
            <a:avLst/>
          </a:prstGeom>
          <a:noFill/>
          <a:ln w="635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GLASS-BACTERIA</a:t>
            </a:r>
          </a:p>
        </p:txBody>
      </p:sp>
    </p:spTree>
    <p:extLst>
      <p:ext uri="{BB962C8B-B14F-4D97-AF65-F5344CB8AC3E}">
        <p14:creationId xmlns:p14="http://schemas.microsoft.com/office/powerpoint/2010/main" val="362127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WHO GLASS Modules</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276984"/>
            <a:ext cx="11325782" cy="4975770"/>
          </a:xfrm>
        </p:spPr>
        <p:txBody>
          <a:bodyPr>
            <a:normAutofit/>
          </a:bodyPr>
          <a:lstStyle/>
          <a:p>
            <a:r>
              <a:rPr lang="en-US" dirty="0"/>
              <a:t>Demonstration</a:t>
            </a:r>
          </a:p>
        </p:txBody>
      </p:sp>
    </p:spTree>
    <p:extLst>
      <p:ext uri="{BB962C8B-B14F-4D97-AF65-F5344CB8AC3E}">
        <p14:creationId xmlns:p14="http://schemas.microsoft.com/office/powerpoint/2010/main" val="560312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38200" y="1219486"/>
            <a:ext cx="10515600" cy="1325563"/>
          </a:xfrm>
        </p:spPr>
        <p:txBody>
          <a:bodyPr>
            <a:normAutofit/>
          </a:bodyPr>
          <a:lstStyle/>
          <a:p>
            <a:r>
              <a:rPr lang="en-US" dirty="0"/>
              <a:t>Part 4:  One Health modules and features</a:t>
            </a:r>
          </a:p>
        </p:txBody>
      </p:sp>
      <p:sp>
        <p:nvSpPr>
          <p:cNvPr id="3" name="Title 1">
            <a:extLst>
              <a:ext uri="{FF2B5EF4-FFF2-40B4-BE49-F238E27FC236}">
                <a16:creationId xmlns:a16="http://schemas.microsoft.com/office/drawing/2014/main" id="{6EF81D95-D228-38F9-9932-A2FE08B52759}"/>
              </a:ext>
            </a:extLst>
          </p:cNvPr>
          <p:cNvSpPr txBox="1">
            <a:spLocks/>
          </p:cNvSpPr>
          <p:nvPr/>
        </p:nvSpPr>
        <p:spPr>
          <a:xfrm>
            <a:off x="1496950" y="2669467"/>
            <a:ext cx="9606480" cy="2477299"/>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FAO </a:t>
            </a:r>
            <a:r>
              <a:rPr lang="en-US" dirty="0" err="1"/>
              <a:t>InFARM</a:t>
            </a:r>
            <a:r>
              <a:rPr lang="en-US" dirty="0"/>
              <a:t> (Global)</a:t>
            </a:r>
          </a:p>
          <a:p>
            <a:r>
              <a:rPr lang="en-US" dirty="0"/>
              <a:t>FAO AMR Surveillance protocols (Asia-Pacific)</a:t>
            </a:r>
          </a:p>
          <a:p>
            <a:r>
              <a:rPr lang="en-US" dirty="0"/>
              <a:t>GISSA</a:t>
            </a:r>
          </a:p>
          <a:p>
            <a:r>
              <a:rPr lang="en-US" dirty="0"/>
              <a:t>SILAB</a:t>
            </a:r>
          </a:p>
        </p:txBody>
      </p:sp>
    </p:spTree>
    <p:extLst>
      <p:ext uri="{BB962C8B-B14F-4D97-AF65-F5344CB8AC3E}">
        <p14:creationId xmlns:p14="http://schemas.microsoft.com/office/powerpoint/2010/main" val="35469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FAO </a:t>
            </a:r>
            <a:r>
              <a:rPr lang="en-US" dirty="0" err="1"/>
              <a:t>InFARM</a:t>
            </a:r>
            <a:endParaRPr lang="en-US" dirty="0"/>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276984"/>
            <a:ext cx="11325782" cy="4975770"/>
          </a:xfrm>
        </p:spPr>
        <p:txBody>
          <a:bodyPr>
            <a:normAutofit/>
          </a:bodyPr>
          <a:lstStyle/>
          <a:p>
            <a:r>
              <a:rPr lang="en-US" dirty="0" err="1"/>
              <a:t>InFARM</a:t>
            </a:r>
            <a:r>
              <a:rPr lang="en-US" dirty="0"/>
              <a:t> = International FAO Resistance Monitoring</a:t>
            </a:r>
          </a:p>
          <a:p>
            <a:pPr lvl="1"/>
            <a:r>
              <a:rPr lang="en-US" dirty="0">
                <a:hlinkClick r:id="rId2"/>
              </a:rPr>
              <a:t>www.fao.org/antimicrobial-resistance/resources/infarm-system</a:t>
            </a:r>
            <a:endParaRPr lang="en-US" dirty="0"/>
          </a:p>
          <a:p>
            <a:r>
              <a:rPr lang="en-US" dirty="0"/>
              <a:t>Two options for reporting</a:t>
            </a:r>
          </a:p>
          <a:p>
            <a:pPr lvl="1"/>
            <a:r>
              <a:rPr lang="en-US" dirty="0"/>
              <a:t>Model A:  Individual-level reporting, including (ideally) disk diffusion zone diameters and MIC values</a:t>
            </a:r>
          </a:p>
          <a:p>
            <a:pPr lvl="1"/>
            <a:r>
              <a:rPr lang="en-US" dirty="0"/>
              <a:t>Model B:  Annual aggregate reporting on a broad range of animal, specimen, organism, and antibiotic combinations</a:t>
            </a:r>
          </a:p>
          <a:p>
            <a:r>
              <a:rPr lang="en-US" dirty="0"/>
              <a:t>Regional training workshops</a:t>
            </a:r>
          </a:p>
          <a:p>
            <a:pPr lvl="1"/>
            <a:r>
              <a:rPr lang="en-US" dirty="0"/>
              <a:t>Americas:  Bogota, Colombia:  July 2-4, 2024</a:t>
            </a:r>
          </a:p>
          <a:p>
            <a:pPr lvl="1"/>
            <a:r>
              <a:rPr lang="en-US" dirty="0"/>
              <a:t>Africa:  Lusaka, Zambia:  July 15-18, 2024</a:t>
            </a:r>
          </a:p>
          <a:p>
            <a:pPr lvl="1"/>
            <a:r>
              <a:rPr lang="en-US" dirty="0"/>
              <a:t>Asia:  Bangkok, Thailand:  </a:t>
            </a:r>
          </a:p>
        </p:txBody>
      </p:sp>
    </p:spTree>
    <p:extLst>
      <p:ext uri="{BB962C8B-B14F-4D97-AF65-F5344CB8AC3E}">
        <p14:creationId xmlns:p14="http://schemas.microsoft.com/office/powerpoint/2010/main" val="374431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38200" y="-51967"/>
            <a:ext cx="10515600" cy="1325563"/>
          </a:xfrm>
        </p:spPr>
        <p:txBody>
          <a:bodyPr/>
          <a:lstStyle/>
          <a:p>
            <a:r>
              <a:rPr lang="en-US" dirty="0"/>
              <a:t>WHONET Webinar series</a:t>
            </a:r>
          </a:p>
        </p:txBody>
      </p:sp>
      <p:sp>
        <p:nvSpPr>
          <p:cNvPr id="3" name="Content Placeholder 2">
            <a:extLst>
              <a:ext uri="{FF2B5EF4-FFF2-40B4-BE49-F238E27FC236}">
                <a16:creationId xmlns:a16="http://schemas.microsoft.com/office/drawing/2014/main" id="{3F60C672-117F-7EA0-CF4E-2E1ED0E2F4EB}"/>
              </a:ext>
            </a:extLst>
          </p:cNvPr>
          <p:cNvSpPr>
            <a:spLocks noGrp="1"/>
          </p:cNvSpPr>
          <p:nvPr>
            <p:ph idx="1"/>
          </p:nvPr>
        </p:nvSpPr>
        <p:spPr>
          <a:xfrm>
            <a:off x="846667" y="1000277"/>
            <a:ext cx="10515600" cy="4786472"/>
          </a:xfrm>
        </p:spPr>
        <p:txBody>
          <a:bodyPr>
            <a:normAutofit fontScale="70000" lnSpcReduction="20000"/>
          </a:bodyPr>
          <a:lstStyle/>
          <a:p>
            <a:r>
              <a:rPr lang="en-US" dirty="0"/>
              <a:t>You can find the videos for past webinars on the WHONET Home Page, click on “Webinars”. </a:t>
            </a:r>
          </a:p>
          <a:p>
            <a:pPr lvl="1"/>
            <a:r>
              <a:rPr lang="en-US" dirty="0"/>
              <a:t>The audio is available in English.  The subtitles are available in approximately 20 languages.</a:t>
            </a:r>
          </a:p>
          <a:p>
            <a:r>
              <a:rPr lang="en-US" dirty="0"/>
              <a:t>Past webinars</a:t>
            </a:r>
          </a:p>
          <a:p>
            <a:pPr lvl="1"/>
            <a:r>
              <a:rPr lang="en-US" dirty="0"/>
              <a:t>September – WHONET and WHO GLASS 2.0</a:t>
            </a:r>
          </a:p>
          <a:p>
            <a:pPr lvl="1"/>
            <a:r>
              <a:rPr lang="en-US" dirty="0"/>
              <a:t>October – WHONET macros and reports</a:t>
            </a:r>
          </a:p>
          <a:p>
            <a:pPr lvl="1"/>
            <a:r>
              <a:rPr lang="en-US" dirty="0"/>
              <a:t>November – WHONET and multidrug resistance</a:t>
            </a:r>
            <a:endParaRPr lang="en-US" b="1" dirty="0"/>
          </a:p>
          <a:p>
            <a:pPr lvl="1"/>
            <a:r>
              <a:rPr lang="en-US" dirty="0"/>
              <a:t>January – WHONET-</a:t>
            </a:r>
            <a:r>
              <a:rPr lang="en-US" dirty="0" err="1"/>
              <a:t>SaTScan</a:t>
            </a:r>
            <a:r>
              <a:rPr lang="en-US" dirty="0"/>
              <a:t> and cluster/outbreak detection, Part 1</a:t>
            </a:r>
          </a:p>
          <a:p>
            <a:pPr lvl="1"/>
            <a:r>
              <a:rPr lang="en-US" dirty="0"/>
              <a:t>March – WHONET-</a:t>
            </a:r>
            <a:r>
              <a:rPr lang="en-US" dirty="0" err="1"/>
              <a:t>SaTScan</a:t>
            </a:r>
            <a:r>
              <a:rPr lang="en-US" dirty="0"/>
              <a:t> and cluster/outbreak detection, Part 2</a:t>
            </a:r>
          </a:p>
          <a:p>
            <a:r>
              <a:rPr lang="en-US" dirty="0"/>
              <a:t>Today’s webinar</a:t>
            </a:r>
          </a:p>
          <a:p>
            <a:pPr lvl="1"/>
            <a:r>
              <a:rPr lang="en-US" dirty="0"/>
              <a:t>WHONET 2024 Introduction</a:t>
            </a:r>
          </a:p>
          <a:p>
            <a:r>
              <a:rPr lang="en-US" dirty="0"/>
              <a:t>Possible ideas for future webinars</a:t>
            </a:r>
          </a:p>
          <a:p>
            <a:pPr lvl="1"/>
            <a:r>
              <a:rPr lang="en-US" dirty="0"/>
              <a:t>Annual antibiograms and CLSI M39</a:t>
            </a:r>
          </a:p>
          <a:p>
            <a:pPr lvl="1"/>
            <a:r>
              <a:rPr lang="en-US" dirty="0"/>
              <a:t>WHONET DHIS2-AMR module</a:t>
            </a:r>
          </a:p>
          <a:p>
            <a:pPr lvl="1"/>
            <a:r>
              <a:rPr lang="en-US" dirty="0"/>
              <a:t>WHONET Automation Tool</a:t>
            </a:r>
          </a:p>
          <a:p>
            <a:pPr lvl="1"/>
            <a:r>
              <a:rPr lang="en-US" dirty="0"/>
              <a:t>WHONET AST interpretation engine</a:t>
            </a:r>
          </a:p>
          <a:p>
            <a:pPr lvl="1"/>
            <a:r>
              <a:rPr lang="en-US" dirty="0"/>
              <a:t>WHONET Discussion Forum</a:t>
            </a:r>
          </a:p>
          <a:p>
            <a:pPr lvl="1"/>
            <a:r>
              <a:rPr lang="en-US" dirty="0"/>
              <a:t>One Health features:  WHONET, FAO, and </a:t>
            </a:r>
            <a:r>
              <a:rPr lang="en-US" dirty="0" err="1"/>
              <a:t>InFARM</a:t>
            </a:r>
            <a:endParaRPr lang="en-US" dirty="0"/>
          </a:p>
          <a:p>
            <a:pPr lvl="1"/>
            <a:r>
              <a:rPr lang="en-US" dirty="0"/>
              <a:t>Country-, region-, and/or language-specific sessions</a:t>
            </a:r>
          </a:p>
          <a:p>
            <a:pPr lvl="1"/>
            <a:endParaRPr lang="en-US" dirty="0"/>
          </a:p>
        </p:txBody>
      </p:sp>
      <p:sp>
        <p:nvSpPr>
          <p:cNvPr id="4" name="TextBox 3">
            <a:extLst>
              <a:ext uri="{FF2B5EF4-FFF2-40B4-BE49-F238E27FC236}">
                <a16:creationId xmlns:a16="http://schemas.microsoft.com/office/drawing/2014/main" id="{AC6EFC30-3DF3-480A-ADC3-74A72D1308A1}"/>
              </a:ext>
            </a:extLst>
          </p:cNvPr>
          <p:cNvSpPr txBox="1"/>
          <p:nvPr/>
        </p:nvSpPr>
        <p:spPr>
          <a:xfrm>
            <a:off x="1273827" y="5815944"/>
            <a:ext cx="8126849" cy="954107"/>
          </a:xfrm>
          <a:prstGeom prst="rect">
            <a:avLst/>
          </a:prstGeom>
          <a:noFill/>
        </p:spPr>
        <p:txBody>
          <a:bodyPr wrap="square" rtlCol="0">
            <a:spAutoFit/>
          </a:bodyPr>
          <a:lstStyle/>
          <a:p>
            <a:pPr algn="l"/>
            <a:r>
              <a:rPr lang="en-US" sz="2800" b="1" dirty="0"/>
              <a:t>Welcome to suggest ideas for future webinars!</a:t>
            </a:r>
          </a:p>
          <a:p>
            <a:pPr algn="l"/>
            <a:r>
              <a:rPr lang="en-US" sz="2800" b="1" dirty="0">
                <a:hlinkClick r:id="rId2"/>
              </a:rPr>
              <a:t>help@whonet.org</a:t>
            </a:r>
            <a:endParaRPr lang="en-US" b="1" dirty="0"/>
          </a:p>
        </p:txBody>
      </p:sp>
    </p:spTree>
    <p:extLst>
      <p:ext uri="{BB962C8B-B14F-4D97-AF65-F5344CB8AC3E}">
        <p14:creationId xmlns:p14="http://schemas.microsoft.com/office/powerpoint/2010/main" val="2165782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AMR surveillance protocols – FAO Region of Asia and the Pacific</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390197"/>
            <a:ext cx="11325782" cy="4975770"/>
          </a:xfrm>
        </p:spPr>
        <p:txBody>
          <a:bodyPr>
            <a:normAutofit/>
          </a:bodyPr>
          <a:lstStyle/>
          <a:p>
            <a:r>
              <a:rPr lang="en-US" dirty="0"/>
              <a:t>Protocols</a:t>
            </a:r>
          </a:p>
          <a:p>
            <a:pPr lvl="1"/>
            <a:r>
              <a:rPr lang="en-US" dirty="0">
                <a:hlinkClick r:id="rId2"/>
              </a:rPr>
              <a:t>https://www.fao.org/antimicrobial-resistance/projects/completed/project-3</a:t>
            </a:r>
            <a:endParaRPr lang="en-US" dirty="0"/>
          </a:p>
          <a:p>
            <a:pPr lvl="1"/>
            <a:r>
              <a:rPr lang="en-US" dirty="0"/>
              <a:t>Volume 1: Monitoring and surveillance of AMR in bacteria from healthy animals intended for consumption </a:t>
            </a:r>
          </a:p>
          <a:p>
            <a:pPr lvl="1"/>
            <a:r>
              <a:rPr lang="en-US" dirty="0"/>
              <a:t>Volume 2: Monitoring and surveillance of AMR in bacterial pathogens from diseased livestock and poultry  </a:t>
            </a:r>
          </a:p>
          <a:p>
            <a:pPr lvl="1"/>
            <a:r>
              <a:rPr lang="en-US" dirty="0"/>
              <a:t>Volume 3: Monitoring and surveillance of AMR in aquaculture </a:t>
            </a:r>
          </a:p>
          <a:p>
            <a:pPr lvl="1"/>
            <a:r>
              <a:rPr lang="en-US" dirty="0"/>
              <a:t>Volume 4: Monitoring and surveillance of AMR in animal environment  </a:t>
            </a:r>
          </a:p>
          <a:p>
            <a:pPr lvl="1"/>
            <a:r>
              <a:rPr lang="en-US" dirty="0"/>
              <a:t>Volume 5: Monitoring antimicrobial use at the farm level</a:t>
            </a:r>
          </a:p>
          <a:p>
            <a:pPr lvl="1"/>
            <a:r>
              <a:rPr lang="en-US" dirty="0"/>
              <a:t>(Volume 6:  Monitoring of antimicrobial residues) </a:t>
            </a:r>
          </a:p>
        </p:txBody>
      </p:sp>
    </p:spTree>
    <p:extLst>
      <p:ext uri="{BB962C8B-B14F-4D97-AF65-F5344CB8AC3E}">
        <p14:creationId xmlns:p14="http://schemas.microsoft.com/office/powerpoint/2010/main" val="3956690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4A5E-01DF-B6E4-A147-C8C17F6006EF}"/>
              </a:ext>
            </a:extLst>
          </p:cNvPr>
          <p:cNvSpPr>
            <a:spLocks noGrp="1"/>
          </p:cNvSpPr>
          <p:nvPr>
            <p:ph type="title"/>
          </p:nvPr>
        </p:nvSpPr>
        <p:spPr>
          <a:xfrm>
            <a:off x="437604" y="225787"/>
            <a:ext cx="10515600" cy="1325563"/>
          </a:xfrm>
        </p:spPr>
        <p:txBody>
          <a:bodyPr>
            <a:normAutofit fontScale="90000"/>
          </a:bodyPr>
          <a:lstStyle/>
          <a:p>
            <a:r>
              <a:rPr lang="en-US" dirty="0"/>
              <a:t>GISSA - Global Integrated Surveillance System for Antimicrobial Resistance and Antimicrobial Usage</a:t>
            </a:r>
          </a:p>
        </p:txBody>
      </p:sp>
      <p:sp>
        <p:nvSpPr>
          <p:cNvPr id="3" name="Content Placeholder 2">
            <a:extLst>
              <a:ext uri="{FF2B5EF4-FFF2-40B4-BE49-F238E27FC236}">
                <a16:creationId xmlns:a16="http://schemas.microsoft.com/office/drawing/2014/main" id="{E3A8C485-A542-584F-3327-B78983B7BA00}"/>
              </a:ext>
            </a:extLst>
          </p:cNvPr>
          <p:cNvSpPr>
            <a:spLocks noGrp="1"/>
          </p:cNvSpPr>
          <p:nvPr>
            <p:ph idx="1"/>
          </p:nvPr>
        </p:nvSpPr>
        <p:spPr>
          <a:xfrm>
            <a:off x="341814" y="1694994"/>
            <a:ext cx="10953206" cy="4801598"/>
          </a:xfrm>
        </p:spPr>
        <p:txBody>
          <a:bodyPr>
            <a:normAutofit fontScale="92500" lnSpcReduction="20000"/>
          </a:bodyPr>
          <a:lstStyle/>
          <a:p>
            <a:r>
              <a:rPr lang="en-US" sz="2000" i="1" dirty="0"/>
              <a:t>Integrated surveillance of antimicrobial resistance and use: An expert Quadripartite technical group on integrated surveillance established by the QJS in 2022 has developed and agreed on an action plan for 2022-2024 to develop a list of priority outputs, including a Quadripartite guide on integrated surveillance along the One Health spectrum, which is near </a:t>
            </a:r>
            <a:r>
              <a:rPr lang="en-US" sz="2000" i="1" dirty="0" err="1"/>
              <a:t>finalisation</a:t>
            </a:r>
            <a:r>
              <a:rPr lang="en-US" sz="2000" i="1" dirty="0"/>
              <a:t>. The Global Integrated Surveillance System on Antimicrobial Resistance and Use (GISSA), now in development, aims to serve as a repository pooling data collected from across sectors by the Quadripartite organizations.</a:t>
            </a:r>
          </a:p>
          <a:p>
            <a:pPr lvl="1"/>
            <a:r>
              <a:rPr lang="en-US" sz="1600" dirty="0"/>
              <a:t>From the February 2024 “The Quadripartite Joint Secretariat on AMR Progress Report”</a:t>
            </a:r>
          </a:p>
          <a:p>
            <a:r>
              <a:rPr lang="en-US" sz="2000" dirty="0"/>
              <a:t>Primary data resources:</a:t>
            </a:r>
          </a:p>
          <a:p>
            <a:pPr lvl="1"/>
            <a:r>
              <a:rPr lang="en-US" sz="1600" dirty="0"/>
              <a:t>WHO GLASS – in 2023, 137 countries enrolled and 91 countries reporting AMR data</a:t>
            </a:r>
          </a:p>
          <a:p>
            <a:pPr lvl="1"/>
            <a:r>
              <a:rPr lang="en-US" sz="1600" dirty="0"/>
              <a:t>FAO </a:t>
            </a:r>
            <a:r>
              <a:rPr lang="en-US" sz="1600" dirty="0" err="1"/>
              <a:t>InFARM</a:t>
            </a:r>
            <a:r>
              <a:rPr lang="en-US" sz="1600" dirty="0"/>
              <a:t> – going live now (June? July?)</a:t>
            </a:r>
          </a:p>
          <a:p>
            <a:pPr lvl="1"/>
            <a:r>
              <a:rPr lang="en-US" sz="1600" dirty="0"/>
              <a:t>WOAH ANIMUSE – World Organization for Animal Health – Animal antimicrobial USE, </a:t>
            </a:r>
            <a:r>
              <a:rPr lang="en-US" sz="1600" dirty="0">
                <a:hlinkClick r:id="rId2"/>
              </a:rPr>
              <a:t>amu.woah.org/amu-system-portal</a:t>
            </a:r>
            <a:endParaRPr lang="en-US" sz="1600" dirty="0"/>
          </a:p>
          <a:p>
            <a:pPr lvl="1"/>
            <a:r>
              <a:rPr lang="en-US" sz="1600" dirty="0"/>
              <a:t>UN Sustainable Development Goals on AMR (drawn from WHO GLASS statistics)</a:t>
            </a:r>
          </a:p>
          <a:p>
            <a:r>
              <a:rPr lang="en-US" sz="2000" dirty="0"/>
              <a:t>From the Quadripartite Key Recommendations and Priorities for the 2024 UNGA High-Level Meeting on Antimicrobial Resistance (AMR)</a:t>
            </a:r>
          </a:p>
          <a:p>
            <a:pPr lvl="1"/>
            <a:r>
              <a:rPr lang="en-US" sz="1600" dirty="0"/>
              <a:t>WHO GLASS and ….  “</a:t>
            </a:r>
            <a:r>
              <a:rPr lang="en-US" sz="1600" i="1" dirty="0"/>
              <a:t>The FAO </a:t>
            </a:r>
            <a:r>
              <a:rPr lang="en-US" sz="1600" i="1" dirty="0" err="1"/>
              <a:t>InFARM</a:t>
            </a:r>
            <a:r>
              <a:rPr lang="en-US" sz="1600" i="1" dirty="0"/>
              <a:t> (International FAO Antimicrobial Resistance Monitoring) and WOAH ANIMUSE (for </a:t>
            </a:r>
            <a:r>
              <a:rPr lang="en-US" sz="1600" i="1" dirty="0" err="1"/>
              <a:t>ANImal</a:t>
            </a:r>
            <a:r>
              <a:rPr lang="en-US" sz="1600" i="1" dirty="0"/>
              <a:t> </a:t>
            </a:r>
            <a:r>
              <a:rPr lang="en-US" sz="1600" i="1" dirty="0" err="1"/>
              <a:t>antiMicrobial</a:t>
            </a:r>
            <a:r>
              <a:rPr lang="en-US" sz="1600" i="1" dirty="0"/>
              <a:t> USE) databases have enabled AMR surveillance in agrifood system, and AMU surveillance in animals and are supporting the development of an integrated AMR surveillance system (Global Integrated Surveillance System for AMR, GISSA).</a:t>
            </a:r>
          </a:p>
          <a:p>
            <a:pPr lvl="1"/>
            <a:r>
              <a:rPr lang="en-US" sz="1600" i="1" dirty="0"/>
              <a:t>The inclusion of new AMR indicators in the SDG monitoring framework and the publication of a Quadripartite One Health priority research agenda for AMR and the WHO global research agenda for AMR in human health are also important steps forward to catalyze action on prioritized areas.</a:t>
            </a:r>
          </a:p>
        </p:txBody>
      </p:sp>
    </p:spTree>
    <p:extLst>
      <p:ext uri="{BB962C8B-B14F-4D97-AF65-F5344CB8AC3E}">
        <p14:creationId xmlns:p14="http://schemas.microsoft.com/office/powerpoint/2010/main" val="1493937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41B92-F290-F5A3-1980-D8B308F306F7}"/>
              </a:ext>
            </a:extLst>
          </p:cNvPr>
          <p:cNvSpPr>
            <a:spLocks noGrp="1"/>
          </p:cNvSpPr>
          <p:nvPr>
            <p:ph type="title"/>
          </p:nvPr>
        </p:nvSpPr>
        <p:spPr>
          <a:xfrm>
            <a:off x="536278" y="339247"/>
            <a:ext cx="10515600" cy="1325563"/>
          </a:xfrm>
        </p:spPr>
        <p:txBody>
          <a:bodyPr/>
          <a:lstStyle/>
          <a:p>
            <a:r>
              <a:rPr lang="en-US" dirty="0"/>
              <a:t>SILAB – Animal health laboratory information system</a:t>
            </a:r>
          </a:p>
        </p:txBody>
      </p:sp>
      <p:sp>
        <p:nvSpPr>
          <p:cNvPr id="3" name="Content Placeholder 2">
            <a:extLst>
              <a:ext uri="{FF2B5EF4-FFF2-40B4-BE49-F238E27FC236}">
                <a16:creationId xmlns:a16="http://schemas.microsoft.com/office/drawing/2014/main" id="{080E8ED6-9C4A-DE42-95DD-B7CEC653B325}"/>
              </a:ext>
            </a:extLst>
          </p:cNvPr>
          <p:cNvSpPr>
            <a:spLocks noGrp="1"/>
          </p:cNvSpPr>
          <p:nvPr>
            <p:ph idx="1"/>
          </p:nvPr>
        </p:nvSpPr>
        <p:spPr>
          <a:xfrm>
            <a:off x="405441" y="1825625"/>
            <a:ext cx="11766431" cy="4351338"/>
          </a:xfrm>
        </p:spPr>
        <p:txBody>
          <a:bodyPr/>
          <a:lstStyle/>
          <a:p>
            <a:r>
              <a:rPr lang="en-US" dirty="0"/>
              <a:t>Useful links</a:t>
            </a:r>
          </a:p>
          <a:p>
            <a:pPr lvl="1"/>
            <a:r>
              <a:rPr lang="en-US" dirty="0"/>
              <a:t>Home page: </a:t>
            </a:r>
            <a:r>
              <a:rPr lang="en-US" dirty="0">
                <a:hlinkClick r:id="rId2"/>
              </a:rPr>
              <a:t>www.izs.it/IZS/Cooperation/IZSAM_and_Africa/SILAB_for_Africa_Project</a:t>
            </a:r>
            <a:endParaRPr lang="en-US" dirty="0"/>
          </a:p>
          <a:p>
            <a:pPr lvl="1"/>
            <a:r>
              <a:rPr lang="en-US" dirty="0"/>
              <a:t>Publication:  </a:t>
            </a:r>
            <a:r>
              <a:rPr lang="en-US" dirty="0">
                <a:hlinkClick r:id="rId3"/>
              </a:rPr>
              <a:t>pubmed.ncbi.nlm.nih.gov/30767711</a:t>
            </a:r>
            <a:endParaRPr lang="en-US" dirty="0"/>
          </a:p>
          <a:p>
            <a:pPr lvl="1"/>
            <a:endParaRPr lang="en-US" dirty="0"/>
          </a:p>
        </p:txBody>
      </p:sp>
    </p:spTree>
    <p:extLst>
      <p:ext uri="{BB962C8B-B14F-4D97-AF65-F5344CB8AC3E}">
        <p14:creationId xmlns:p14="http://schemas.microsoft.com/office/powerpoint/2010/main" val="3370283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WHONET One Health modules</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276984"/>
            <a:ext cx="11325782" cy="4975770"/>
          </a:xfrm>
        </p:spPr>
        <p:txBody>
          <a:bodyPr>
            <a:normAutofit/>
          </a:bodyPr>
          <a:lstStyle/>
          <a:p>
            <a:r>
              <a:rPr lang="en-US" dirty="0"/>
              <a:t>Demonstration</a:t>
            </a:r>
          </a:p>
        </p:txBody>
      </p:sp>
    </p:spTree>
    <p:extLst>
      <p:ext uri="{BB962C8B-B14F-4D97-AF65-F5344CB8AC3E}">
        <p14:creationId xmlns:p14="http://schemas.microsoft.com/office/powerpoint/2010/main" val="1805738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CA945-C7DE-52B2-6EAE-4E8C08E13527}"/>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38606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55452" y="-51967"/>
            <a:ext cx="10515600" cy="1325563"/>
          </a:xfrm>
        </p:spPr>
        <p:txBody>
          <a:bodyPr/>
          <a:lstStyle/>
          <a:p>
            <a:r>
              <a:rPr lang="en-US" dirty="0"/>
              <a:t>Webinar agenda</a:t>
            </a:r>
          </a:p>
        </p:txBody>
      </p:sp>
      <p:sp>
        <p:nvSpPr>
          <p:cNvPr id="3" name="Content Placeholder 2">
            <a:extLst>
              <a:ext uri="{FF2B5EF4-FFF2-40B4-BE49-F238E27FC236}">
                <a16:creationId xmlns:a16="http://schemas.microsoft.com/office/drawing/2014/main" id="{3F60C672-117F-7EA0-CF4E-2E1ED0E2F4EB}"/>
              </a:ext>
            </a:extLst>
          </p:cNvPr>
          <p:cNvSpPr>
            <a:spLocks noGrp="1"/>
          </p:cNvSpPr>
          <p:nvPr>
            <p:ph idx="1"/>
          </p:nvPr>
        </p:nvSpPr>
        <p:spPr>
          <a:xfrm>
            <a:off x="846826" y="1424575"/>
            <a:ext cx="10515600" cy="4351338"/>
          </a:xfrm>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Aptos" panose="020B0004020202020204" pitchFamily="34" charset="0"/>
                <a:ea typeface="Times New Roman" panose="02020603050405020304" pitchFamily="18" charset="0"/>
                <a:cs typeface="Aptos" panose="020B0004020202020204" pitchFamily="34" charset="0"/>
              </a:rPr>
              <a:t>WHONET Website</a:t>
            </a:r>
          </a:p>
          <a:p>
            <a:pPr marL="800100" lvl="1" indent="-342900">
              <a:spcBef>
                <a:spcPts val="0"/>
              </a:spcBef>
              <a:buSzPts val="1000"/>
              <a:buFont typeface="Symbol" panose="05050102010706020507" pitchFamily="18" charset="2"/>
              <a:buChar char=""/>
              <a:tabLst>
                <a:tab pos="457200" algn="l"/>
              </a:tabLst>
            </a:pPr>
            <a:r>
              <a:rPr lang="en-US" sz="2000" dirty="0">
                <a:latin typeface="Aptos" panose="020B0004020202020204" pitchFamily="34" charset="0"/>
                <a:ea typeface="Times New Roman" panose="02020603050405020304" pitchFamily="18" charset="0"/>
                <a:cs typeface="Aptos" panose="020B0004020202020204" pitchFamily="34" charset="0"/>
              </a:rPr>
              <a:t>WHONET 2024 materials</a:t>
            </a:r>
          </a:p>
          <a:p>
            <a:pPr marL="800100" lvl="1" indent="-342900">
              <a:spcBef>
                <a:spcPts val="0"/>
              </a:spcBef>
              <a:buSzPts val="1000"/>
              <a:buFont typeface="Symbol" panose="05050102010706020507" pitchFamily="18" charset="2"/>
              <a:buChar char=""/>
              <a:tabLst>
                <a:tab pos="457200" algn="l"/>
              </a:tabLst>
            </a:pPr>
            <a:r>
              <a:rPr lang="en-US" sz="2000" dirty="0">
                <a:effectLst/>
                <a:latin typeface="Aptos" panose="020B0004020202020204" pitchFamily="34" charset="0"/>
                <a:ea typeface="Times New Roman" panose="02020603050405020304" pitchFamily="18" charset="0"/>
                <a:cs typeface="Aptos" panose="020B0004020202020204" pitchFamily="34" charset="0"/>
              </a:rPr>
              <a:t>Online WHONET Training Course</a:t>
            </a:r>
          </a:p>
          <a:p>
            <a:pPr marL="800100" lvl="1" indent="-342900">
              <a:spcBef>
                <a:spcPts val="0"/>
              </a:spcBef>
              <a:buSzPts val="1000"/>
              <a:buFont typeface="Symbol" panose="05050102010706020507" pitchFamily="18" charset="2"/>
              <a:buChar char=""/>
              <a:tabLst>
                <a:tab pos="457200" algn="l"/>
              </a:tabLst>
            </a:pPr>
            <a:r>
              <a:rPr lang="en-US" sz="2000" dirty="0">
                <a:effectLst/>
                <a:latin typeface="Aptos" panose="020B0004020202020204" pitchFamily="34" charset="0"/>
                <a:ea typeface="Times New Roman" panose="02020603050405020304" pitchFamily="18" charset="0"/>
                <a:cs typeface="Aptos" panose="020B0004020202020204" pitchFamily="34" charset="0"/>
              </a:rPr>
              <a:t>WHONET Discussion Forum</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Aptos" panose="020B0004020202020204" pitchFamily="34" charset="0"/>
                <a:ea typeface="Times New Roman" panose="02020603050405020304" pitchFamily="18" charset="0"/>
                <a:cs typeface="Aptos" panose="020B0004020202020204" pitchFamily="34" charset="0"/>
              </a:rPr>
              <a:t>CLSI and EUCAST breakpoint </a:t>
            </a:r>
            <a:r>
              <a:rPr lang="en-US" sz="2400" dirty="0">
                <a:latin typeface="Aptos" panose="020B0004020202020204" pitchFamily="34" charset="0"/>
                <a:ea typeface="Times New Roman" panose="02020603050405020304" pitchFamily="18" charset="0"/>
                <a:cs typeface="Aptos" panose="020B0004020202020204" pitchFamily="34" charset="0"/>
              </a:rPr>
              <a:t>u</a:t>
            </a:r>
            <a:r>
              <a:rPr lang="en-US" sz="2400" dirty="0">
                <a:effectLst/>
                <a:latin typeface="Aptos" panose="020B0004020202020204" pitchFamily="34" charset="0"/>
                <a:ea typeface="Times New Roman" panose="02020603050405020304" pitchFamily="18" charset="0"/>
                <a:cs typeface="Aptos" panose="020B0004020202020204" pitchFamily="34" charset="0"/>
              </a:rPr>
              <a:t>pdates </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dirty="0">
                <a:effectLst/>
                <a:latin typeface="Aptos" panose="020B0004020202020204" pitchFamily="34" charset="0"/>
                <a:ea typeface="Times New Roman" panose="02020603050405020304" pitchFamily="18" charset="0"/>
                <a:cs typeface="Times New Roman" panose="02020603050405020304" pitchFamily="18" charset="0"/>
              </a:rPr>
              <a:t>WHONET interpretation categories</a:t>
            </a:r>
            <a:endParaRPr lang="en-US"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dirty="0">
                <a:effectLst/>
                <a:latin typeface="Aptos" panose="020B0004020202020204" pitchFamily="34" charset="0"/>
                <a:ea typeface="Times New Roman" panose="02020603050405020304" pitchFamily="18" charset="0"/>
                <a:cs typeface="Times New Roman" panose="02020603050405020304" pitchFamily="18" charset="0"/>
              </a:rPr>
              <a:t>WHONET Test Interpretation Engine</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Aptos" panose="020B0004020202020204" pitchFamily="34" charset="0"/>
                <a:ea typeface="Times New Roman" panose="02020603050405020304" pitchFamily="18" charset="0"/>
                <a:cs typeface="Aptos" panose="020B0004020202020204" pitchFamily="34" charset="0"/>
              </a:rPr>
              <a:t>WHO GLASS modules</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Aptos" panose="020B0004020202020204" pitchFamily="34" charset="0"/>
                <a:ea typeface="Times New Roman" panose="02020603050405020304" pitchFamily="18" charset="0"/>
                <a:cs typeface="Aptos" panose="020B0004020202020204" pitchFamily="34" charset="0"/>
              </a:rPr>
              <a:t>Animal Health and One Health modules</a:t>
            </a:r>
          </a:p>
        </p:txBody>
      </p:sp>
    </p:spTree>
    <p:extLst>
      <p:ext uri="{BB962C8B-B14F-4D97-AF65-F5344CB8AC3E}">
        <p14:creationId xmlns:p14="http://schemas.microsoft.com/office/powerpoint/2010/main" val="469272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838200" y="1210777"/>
            <a:ext cx="10515600" cy="1325563"/>
          </a:xfrm>
        </p:spPr>
        <p:txBody>
          <a:bodyPr>
            <a:normAutofit/>
          </a:bodyPr>
          <a:lstStyle/>
          <a:p>
            <a:r>
              <a:rPr lang="en-US" dirty="0"/>
              <a:t>Part 1:  WHONET Website</a:t>
            </a:r>
          </a:p>
        </p:txBody>
      </p:sp>
      <p:sp>
        <p:nvSpPr>
          <p:cNvPr id="3" name="Title 1">
            <a:extLst>
              <a:ext uri="{FF2B5EF4-FFF2-40B4-BE49-F238E27FC236}">
                <a16:creationId xmlns:a16="http://schemas.microsoft.com/office/drawing/2014/main" id="{FEB9BAF5-8FFF-A0A6-A235-DB9FA7D79D84}"/>
              </a:ext>
            </a:extLst>
          </p:cNvPr>
          <p:cNvSpPr txBox="1">
            <a:spLocks/>
          </p:cNvSpPr>
          <p:nvPr/>
        </p:nvSpPr>
        <p:spPr>
          <a:xfrm>
            <a:off x="1854000" y="2503999"/>
            <a:ext cx="7900525" cy="132556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WHONET 2024 materials</a:t>
            </a:r>
          </a:p>
          <a:p>
            <a:r>
              <a:rPr lang="en-US" sz="3600" dirty="0"/>
              <a:t>WHONET Training Course</a:t>
            </a:r>
          </a:p>
          <a:p>
            <a:r>
              <a:rPr lang="en-US" sz="3600" dirty="0"/>
              <a:t>WHONET Discussion Form</a:t>
            </a:r>
            <a:endParaRPr lang="en-US" dirty="0"/>
          </a:p>
        </p:txBody>
      </p:sp>
    </p:spTree>
    <p:extLst>
      <p:ext uri="{BB962C8B-B14F-4D97-AF65-F5344CB8AC3E}">
        <p14:creationId xmlns:p14="http://schemas.microsoft.com/office/powerpoint/2010/main" val="244928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681445" y="104787"/>
            <a:ext cx="10515600" cy="1325563"/>
          </a:xfrm>
        </p:spPr>
        <p:txBody>
          <a:bodyPr>
            <a:normAutofit/>
          </a:bodyPr>
          <a:lstStyle/>
          <a:p>
            <a:r>
              <a:rPr lang="en-US" dirty="0"/>
              <a:t>WHONET 2024 Materials</a:t>
            </a:r>
          </a:p>
        </p:txBody>
      </p:sp>
      <p:sp>
        <p:nvSpPr>
          <p:cNvPr id="4" name="Content Placeholder 2">
            <a:extLst>
              <a:ext uri="{FF2B5EF4-FFF2-40B4-BE49-F238E27FC236}">
                <a16:creationId xmlns:a16="http://schemas.microsoft.com/office/drawing/2014/main" id="{53237BD5-4058-66E8-FFAD-07A37CAD1C45}"/>
              </a:ext>
            </a:extLst>
          </p:cNvPr>
          <p:cNvSpPr>
            <a:spLocks noGrp="1"/>
          </p:cNvSpPr>
          <p:nvPr>
            <p:ph idx="1"/>
          </p:nvPr>
        </p:nvSpPr>
        <p:spPr>
          <a:xfrm>
            <a:off x="1319063" y="1494698"/>
            <a:ext cx="8181989" cy="2816045"/>
          </a:xfrm>
        </p:spPr>
        <p:txBody>
          <a:bodyPr>
            <a:normAutofit/>
          </a:bodyPr>
          <a:lstStyle/>
          <a:p>
            <a:r>
              <a:rPr lang="en-US" dirty="0"/>
              <a:t>Website review</a:t>
            </a:r>
          </a:p>
          <a:p>
            <a:pPr lvl="1"/>
            <a:endParaRPr lang="en-US" dirty="0"/>
          </a:p>
        </p:txBody>
      </p:sp>
    </p:spTree>
    <p:extLst>
      <p:ext uri="{BB962C8B-B14F-4D97-AF65-F5344CB8AC3E}">
        <p14:creationId xmlns:p14="http://schemas.microsoft.com/office/powerpoint/2010/main" val="362904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52537"/>
            <a:ext cx="10515600" cy="1325563"/>
          </a:xfrm>
        </p:spPr>
        <p:txBody>
          <a:bodyPr>
            <a:normAutofit/>
          </a:bodyPr>
          <a:lstStyle/>
          <a:p>
            <a:r>
              <a:rPr lang="en-US" dirty="0"/>
              <a:t>WHONET Training Course</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74629" y="1425029"/>
            <a:ext cx="11663039" cy="4975770"/>
          </a:xfrm>
        </p:spPr>
        <p:txBody>
          <a:bodyPr>
            <a:normAutofit/>
          </a:bodyPr>
          <a:lstStyle/>
          <a:p>
            <a:r>
              <a:rPr lang="en-US" dirty="0"/>
              <a:t>The course materials can be found at:  </a:t>
            </a:r>
            <a:r>
              <a:rPr lang="en-US" dirty="0">
                <a:hlinkClick r:id="rId2"/>
              </a:rPr>
              <a:t>www.whonet.org/training.html</a:t>
            </a:r>
            <a:endParaRPr lang="en-US" dirty="0"/>
          </a:p>
          <a:p>
            <a:r>
              <a:rPr lang="en-US" dirty="0"/>
              <a:t>The course consists of six modules (eventually seven)</a:t>
            </a:r>
          </a:p>
          <a:p>
            <a:pPr lvl="1"/>
            <a:r>
              <a:rPr lang="en-US" dirty="0"/>
              <a:t>Module 1:  Introduction and installation</a:t>
            </a:r>
          </a:p>
          <a:p>
            <a:pPr lvl="1"/>
            <a:r>
              <a:rPr lang="en-US" dirty="0"/>
              <a:t>Module 2:  Laboratory configuration</a:t>
            </a:r>
          </a:p>
          <a:p>
            <a:pPr lvl="1"/>
            <a:r>
              <a:rPr lang="en-US" dirty="0"/>
              <a:t>Module 3:  Data entry</a:t>
            </a:r>
          </a:p>
          <a:p>
            <a:pPr lvl="1"/>
            <a:r>
              <a:rPr lang="en-US" dirty="0"/>
              <a:t>Module 4:  Introduction to data analysis</a:t>
            </a:r>
          </a:p>
          <a:p>
            <a:pPr lvl="1"/>
            <a:r>
              <a:rPr lang="en-US" dirty="0"/>
              <a:t>Module 5:  Data analysis and interpretation (this will be split into Part 1 and Part 2)</a:t>
            </a:r>
          </a:p>
          <a:p>
            <a:pPr lvl="1"/>
            <a:r>
              <a:rPr lang="en-US" dirty="0"/>
              <a:t>Module 6:  Quick analysis and standard reports</a:t>
            </a:r>
          </a:p>
          <a:p>
            <a:r>
              <a:rPr lang="en-US" dirty="0"/>
              <a:t>The course includes PowerPoint YouTube presentation, exercises, exams, and course completion certification</a:t>
            </a:r>
          </a:p>
        </p:txBody>
      </p:sp>
    </p:spTree>
    <p:extLst>
      <p:ext uri="{BB962C8B-B14F-4D97-AF65-F5344CB8AC3E}">
        <p14:creationId xmlns:p14="http://schemas.microsoft.com/office/powerpoint/2010/main" val="2195702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WHONET Training Course – Hosting platform</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276984"/>
            <a:ext cx="11325782" cy="4975770"/>
          </a:xfrm>
        </p:spPr>
        <p:txBody>
          <a:bodyPr>
            <a:normAutofit fontScale="92500" lnSpcReduction="20000"/>
          </a:bodyPr>
          <a:lstStyle/>
          <a:p>
            <a:r>
              <a:rPr lang="en-US" dirty="0"/>
              <a:t>The course is currently hosted on the WHONET website</a:t>
            </a:r>
          </a:p>
          <a:p>
            <a:r>
              <a:rPr lang="en-US" dirty="0"/>
              <a:t>The original goal was to have the course hosted on the </a:t>
            </a:r>
            <a:r>
              <a:rPr lang="en-US" dirty="0" err="1"/>
              <a:t>OpenWHO</a:t>
            </a:r>
            <a:r>
              <a:rPr lang="en-US" dirty="0"/>
              <a:t> platform, </a:t>
            </a:r>
            <a:r>
              <a:rPr lang="en-US" dirty="0">
                <a:hlinkClick r:id="rId2"/>
              </a:rPr>
              <a:t>www.openwho.org</a:t>
            </a:r>
            <a:endParaRPr lang="en-US" dirty="0"/>
          </a:p>
          <a:p>
            <a:pPr lvl="1"/>
            <a:r>
              <a:rPr lang="en-US" dirty="0"/>
              <a:t>However, as of January 2025, the </a:t>
            </a:r>
            <a:r>
              <a:rPr lang="en-US" dirty="0" err="1"/>
              <a:t>OpenWHO</a:t>
            </a:r>
            <a:r>
              <a:rPr lang="en-US" dirty="0"/>
              <a:t> platform will focus on training for emergency and epidemic needs. </a:t>
            </a:r>
          </a:p>
          <a:p>
            <a:pPr lvl="1"/>
            <a:r>
              <a:rPr lang="en-US" dirty="0"/>
              <a:t>The </a:t>
            </a:r>
            <a:r>
              <a:rPr lang="en-US" dirty="0" err="1"/>
              <a:t>OpenWHO</a:t>
            </a:r>
            <a:r>
              <a:rPr lang="en-US" dirty="0"/>
              <a:t> platform is managed from WHO Headquarters in Geneva</a:t>
            </a:r>
          </a:p>
          <a:p>
            <a:r>
              <a:rPr lang="en-US" dirty="0"/>
              <a:t>The new goal is to collaborate with the WHO Learning Academy, </a:t>
            </a:r>
            <a:r>
              <a:rPr lang="en-US" dirty="0">
                <a:hlinkClick r:id="rId3"/>
              </a:rPr>
              <a:t>www.who.int/about/who-academy</a:t>
            </a:r>
            <a:endParaRPr lang="en-US" dirty="0"/>
          </a:p>
          <a:p>
            <a:pPr lvl="1"/>
            <a:r>
              <a:rPr lang="en-US" i="1" dirty="0"/>
              <a:t>“The WHO Academy is the World Health Organization’s institute for learning.”</a:t>
            </a:r>
          </a:p>
          <a:p>
            <a:pPr lvl="1"/>
            <a:r>
              <a:rPr lang="en-US" i="1" dirty="0"/>
              <a:t>“Our learning platform leverages machine learning and artificial intelligence to provide an engaging and </a:t>
            </a:r>
            <a:r>
              <a:rPr lang="en-US" i="1" dirty="0" err="1"/>
              <a:t>personalised</a:t>
            </a:r>
            <a:r>
              <a:rPr lang="en-US" i="1" dirty="0"/>
              <a:t> experience for every learner.”</a:t>
            </a:r>
          </a:p>
          <a:p>
            <a:pPr lvl="1"/>
            <a:r>
              <a:rPr lang="en-US" i="1" dirty="0"/>
              <a:t>“The WHO Academy will open to all learners in December 2024, both online and at our new campus in Lyon.”</a:t>
            </a:r>
          </a:p>
          <a:p>
            <a:r>
              <a:rPr lang="en-US" dirty="0"/>
              <a:t>We anticipate that an adapted version of the course will be hosted with FAO</a:t>
            </a:r>
          </a:p>
          <a:p>
            <a:pPr lvl="1"/>
            <a:r>
              <a:rPr lang="en-US" dirty="0"/>
              <a:t>Probably FAO Virtual Learning </a:t>
            </a:r>
            <a:r>
              <a:rPr lang="en-US" dirty="0" err="1"/>
              <a:t>Centres</a:t>
            </a:r>
            <a:r>
              <a:rPr lang="en-US" dirty="0"/>
              <a:t>, </a:t>
            </a:r>
            <a:r>
              <a:rPr lang="en-US" dirty="0">
                <a:hlinkClick r:id="rId4"/>
              </a:rPr>
              <a:t>virtual-learning-center.fao.org</a:t>
            </a:r>
            <a:endParaRPr lang="en-US" dirty="0"/>
          </a:p>
          <a:p>
            <a:pPr lvl="1"/>
            <a:r>
              <a:rPr lang="en-US" dirty="0"/>
              <a:t>FAO also hosts the FAO eLearning Academy, </a:t>
            </a:r>
            <a:r>
              <a:rPr lang="en-US" dirty="0">
                <a:hlinkClick r:id="rId5"/>
              </a:rPr>
              <a:t>elearning.fao.org</a:t>
            </a:r>
            <a:endParaRPr lang="en-US" dirty="0"/>
          </a:p>
          <a:p>
            <a:pPr marL="457200" lvl="1" indent="0">
              <a:buNone/>
            </a:pPr>
            <a:endParaRPr lang="en-US" dirty="0"/>
          </a:p>
        </p:txBody>
      </p:sp>
    </p:spTree>
    <p:extLst>
      <p:ext uri="{BB962C8B-B14F-4D97-AF65-F5344CB8AC3E}">
        <p14:creationId xmlns:p14="http://schemas.microsoft.com/office/powerpoint/2010/main" val="7898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C78C-D68E-8D17-82AF-E909D0B639AA}"/>
              </a:ext>
            </a:extLst>
          </p:cNvPr>
          <p:cNvSpPr>
            <a:spLocks noGrp="1"/>
          </p:cNvSpPr>
          <p:nvPr>
            <p:ph type="title"/>
          </p:nvPr>
        </p:nvSpPr>
        <p:spPr>
          <a:xfrm>
            <a:off x="707570" y="17693"/>
            <a:ext cx="10515600" cy="1325563"/>
          </a:xfrm>
        </p:spPr>
        <p:txBody>
          <a:bodyPr>
            <a:normAutofit/>
          </a:bodyPr>
          <a:lstStyle/>
          <a:p>
            <a:r>
              <a:rPr lang="en-US" dirty="0"/>
              <a:t>WHONET Training Course</a:t>
            </a:r>
          </a:p>
        </p:txBody>
      </p:sp>
      <p:sp>
        <p:nvSpPr>
          <p:cNvPr id="4" name="Content Placeholder 2">
            <a:extLst>
              <a:ext uri="{FF2B5EF4-FFF2-40B4-BE49-F238E27FC236}">
                <a16:creationId xmlns:a16="http://schemas.microsoft.com/office/drawing/2014/main" id="{FCF9B9E1-835B-CFB0-6B51-33326FC3466A}"/>
              </a:ext>
            </a:extLst>
          </p:cNvPr>
          <p:cNvSpPr>
            <a:spLocks noGrp="1"/>
          </p:cNvSpPr>
          <p:nvPr>
            <p:ph idx="1"/>
          </p:nvPr>
        </p:nvSpPr>
        <p:spPr>
          <a:xfrm>
            <a:off x="657212" y="1276984"/>
            <a:ext cx="11325782" cy="4975770"/>
          </a:xfrm>
        </p:spPr>
        <p:txBody>
          <a:bodyPr>
            <a:normAutofit/>
          </a:bodyPr>
          <a:lstStyle/>
          <a:p>
            <a:r>
              <a:rPr lang="en-US" dirty="0"/>
              <a:t>Demonstration</a:t>
            </a:r>
          </a:p>
          <a:p>
            <a:pPr marL="457200" lvl="1" indent="0">
              <a:buNone/>
            </a:pPr>
            <a:endParaRPr lang="en-US" dirty="0"/>
          </a:p>
        </p:txBody>
      </p:sp>
    </p:spTree>
    <p:extLst>
      <p:ext uri="{BB962C8B-B14F-4D97-AF65-F5344CB8AC3E}">
        <p14:creationId xmlns:p14="http://schemas.microsoft.com/office/powerpoint/2010/main" val="75879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0053D-3F03-F415-843E-3A0E7C624C75}"/>
              </a:ext>
            </a:extLst>
          </p:cNvPr>
          <p:cNvSpPr>
            <a:spLocks noGrp="1"/>
          </p:cNvSpPr>
          <p:nvPr>
            <p:ph type="title"/>
          </p:nvPr>
        </p:nvSpPr>
        <p:spPr/>
        <p:txBody>
          <a:bodyPr/>
          <a:lstStyle/>
          <a:p>
            <a:r>
              <a:rPr lang="en-US" dirty="0"/>
              <a:t>WHONET Discussion Forum</a:t>
            </a:r>
          </a:p>
        </p:txBody>
      </p:sp>
      <p:sp>
        <p:nvSpPr>
          <p:cNvPr id="3" name="Content Placeholder 2">
            <a:extLst>
              <a:ext uri="{FF2B5EF4-FFF2-40B4-BE49-F238E27FC236}">
                <a16:creationId xmlns:a16="http://schemas.microsoft.com/office/drawing/2014/main" id="{45AD738D-0947-AF40-1181-5C14C619BFA9}"/>
              </a:ext>
            </a:extLst>
          </p:cNvPr>
          <p:cNvSpPr>
            <a:spLocks noGrp="1"/>
          </p:cNvSpPr>
          <p:nvPr>
            <p:ph idx="1"/>
          </p:nvPr>
        </p:nvSpPr>
        <p:spPr/>
        <p:txBody>
          <a:bodyPr/>
          <a:lstStyle/>
          <a:p>
            <a:r>
              <a:rPr lang="en-US" dirty="0"/>
              <a:t>Demonstration</a:t>
            </a:r>
          </a:p>
          <a:p>
            <a:endParaRPr lang="en-US" dirty="0"/>
          </a:p>
        </p:txBody>
      </p:sp>
    </p:spTree>
    <p:extLst>
      <p:ext uri="{BB962C8B-B14F-4D97-AF65-F5344CB8AC3E}">
        <p14:creationId xmlns:p14="http://schemas.microsoft.com/office/powerpoint/2010/main" val="757686175"/>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2232</TotalTime>
  <Words>1603</Words>
  <Application>Microsoft Office PowerPoint</Application>
  <PresentationFormat>Widescreen</PresentationFormat>
  <Paragraphs>160</Paragraphs>
  <Slides>24</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Aptos</vt:lpstr>
      <vt:lpstr>Arial</vt:lpstr>
      <vt:lpstr>Calibri</vt:lpstr>
      <vt:lpstr>Calibri Light</vt:lpstr>
      <vt:lpstr>Courier New</vt:lpstr>
      <vt:lpstr>Google Sans</vt:lpstr>
      <vt:lpstr>Symbol</vt:lpstr>
      <vt:lpstr>1_Custom Design</vt:lpstr>
      <vt:lpstr>2_Custom Design</vt:lpstr>
      <vt:lpstr>Introduction to WHONET 2024</vt:lpstr>
      <vt:lpstr>WHONET Webinar series</vt:lpstr>
      <vt:lpstr>Webinar agenda</vt:lpstr>
      <vt:lpstr>Part 1:  WHONET Website</vt:lpstr>
      <vt:lpstr>WHONET 2024 Materials</vt:lpstr>
      <vt:lpstr>WHONET Training Course</vt:lpstr>
      <vt:lpstr>WHONET Training Course – Hosting platform</vt:lpstr>
      <vt:lpstr>WHONET Training Course</vt:lpstr>
      <vt:lpstr>WHONET Discussion Forum</vt:lpstr>
      <vt:lpstr>Part 2:  CLSI and EUCAST breakpoint updates </vt:lpstr>
      <vt:lpstr>WHONET Interpretation categories</vt:lpstr>
      <vt:lpstr>Categories R?, I?, S?, NS?, and SDD?</vt:lpstr>
      <vt:lpstr>WHONET Interpretations</vt:lpstr>
      <vt:lpstr>WHONET AST Interpretation Engine</vt:lpstr>
      <vt:lpstr>Part 3:  WHO GLASS modules</vt:lpstr>
      <vt:lpstr>WHO GLASS Modules</vt:lpstr>
      <vt:lpstr>WHO GLASS Modules</vt:lpstr>
      <vt:lpstr>Part 4:  One Health modules and features</vt:lpstr>
      <vt:lpstr>FAO InFARM</vt:lpstr>
      <vt:lpstr>AMR surveillance protocols – FAO Region of Asia and the Pacific</vt:lpstr>
      <vt:lpstr>GISSA - Global Integrated Surveillance System for Antimicrobial Resistance and Antimicrobial Usage</vt:lpstr>
      <vt:lpstr>SILAB – Animal health laboratory information system</vt:lpstr>
      <vt:lpstr>WHONET One Health modules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ESQUILLON, Alan Siegfrid</dc:creator>
  <cp:lastModifiedBy>John Stelling</cp:lastModifiedBy>
  <cp:revision>79</cp:revision>
  <dcterms:created xsi:type="dcterms:W3CDTF">2023-08-30T13:42:28Z</dcterms:created>
  <dcterms:modified xsi:type="dcterms:W3CDTF">2024-06-26T17:57:19Z</dcterms:modified>
</cp:coreProperties>
</file>